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2"/>
    <p:sldId id="257" r:id="rId3"/>
    <p:sldId id="269" r:id="rId4"/>
    <p:sldId id="258" r:id="rId5"/>
    <p:sldId id="270" r:id="rId6"/>
    <p:sldId id="260" r:id="rId7"/>
    <p:sldId id="259" r:id="rId8"/>
    <p:sldId id="271" r:id="rId9"/>
    <p:sldId id="261" r:id="rId10"/>
    <p:sldId id="262" r:id="rId11"/>
    <p:sldId id="263" r:id="rId12"/>
    <p:sldId id="264" r:id="rId13"/>
    <p:sldId id="272" r:id="rId14"/>
    <p:sldId id="266" r:id="rId15"/>
    <p:sldId id="268" r:id="rId16"/>
    <p:sldId id="267"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04065C"/>
    <a:srgbClr val="00602B"/>
    <a:srgbClr val="004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94660"/>
  </p:normalViewPr>
  <p:slideViewPr>
    <p:cSldViewPr snapToGrid="0">
      <p:cViewPr varScale="1">
        <p:scale>
          <a:sx n="47" d="100"/>
          <a:sy n="47" d="100"/>
        </p:scale>
        <p:origin x="798" y="36"/>
      </p:cViewPr>
      <p:guideLst/>
    </p:cSldViewPr>
  </p:slideViewPr>
  <p:notesTextViewPr>
    <p:cViewPr>
      <p:scale>
        <a:sx n="1" d="1"/>
        <a:sy n="1" d="1"/>
      </p:scale>
      <p:origin x="0" y="0"/>
    </p:cViewPr>
  </p:notesTextViewPr>
  <p:notesViewPr>
    <p:cSldViewPr snapToGrid="0">
      <p:cViewPr varScale="1">
        <p:scale>
          <a:sx n="55" d="100"/>
          <a:sy n="55" d="100"/>
        </p:scale>
        <p:origin x="202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1">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DD0A4B3-5948-4806-B189-6A699C731F8A}" type="doc">
      <dgm:prSet loTypeId="urn:microsoft.com/office/officeart/2005/8/layout/pyramid2#1" loCatId="list" qsTypeId="urn:microsoft.com/office/officeart/2005/8/quickstyle/simple1#1" qsCatId="simple" csTypeId="urn:microsoft.com/office/officeart/2005/8/colors/accent1_2#1" csCatId="accent1" phldr="1"/>
      <dgm:spPr/>
      <dgm:t>
        <a:bodyPr/>
        <a:lstStyle/>
        <a:p>
          <a:endParaRPr lang="en-US"/>
        </a:p>
      </dgm:t>
    </dgm:pt>
    <dgm:pt modelId="{32287A93-545E-4D86-AF04-75C3774D491A}">
      <dgm:prSet/>
      <dgm:spPr/>
      <dgm:t>
        <a:bodyPr/>
        <a:lstStyle/>
        <a:p>
          <a:r>
            <a:rPr lang="en-US" b="1" dirty="0">
              <a:solidFill>
                <a:srgbClr val="C00000"/>
              </a:solidFill>
              <a:latin typeface="Times New Roman" panose="02020603050405020304" pitchFamily="18" charset="0"/>
              <a:cs typeface="Times New Roman" panose="02020603050405020304" pitchFamily="18" charset="0"/>
            </a:rPr>
            <a:t>Bitter kola                                                  Fresh Ginger </a:t>
          </a:r>
        </a:p>
      </dgm:t>
    </dgm:pt>
    <dgm:pt modelId="{D19B2BF9-478C-421B-BD10-BDEC1F3A96C4}" type="parTrans" cxnId="{DB19F370-11C9-4933-826B-65E6CB825CBF}">
      <dgm:prSet/>
      <dgm:spPr/>
      <dgm:t>
        <a:bodyPr/>
        <a:lstStyle/>
        <a:p>
          <a:endParaRPr lang="en-US"/>
        </a:p>
      </dgm:t>
    </dgm:pt>
    <dgm:pt modelId="{D62DAFD5-FD38-40C2-846D-757E9DB9CD3B}" type="sibTrans" cxnId="{DB19F370-11C9-4933-826B-65E6CB825CBF}">
      <dgm:prSet/>
      <dgm:spPr/>
      <dgm:t>
        <a:bodyPr/>
        <a:lstStyle/>
        <a:p>
          <a:endParaRPr lang="en-US"/>
        </a:p>
      </dgm:t>
    </dgm:pt>
    <dgm:pt modelId="{78C594EC-3154-4238-974B-5CD80C198AD0}">
      <dgm:prSet/>
      <dgm:spPr/>
      <dgm:t>
        <a:bodyPr/>
        <a:lstStyle/>
        <a:p>
          <a:r>
            <a:rPr lang="en-US" b="1" dirty="0">
              <a:solidFill>
                <a:srgbClr val="C00000"/>
              </a:solidFill>
              <a:latin typeface="Times New Roman" panose="02020603050405020304" pitchFamily="18" charset="0"/>
              <a:cs typeface="Times New Roman" panose="02020603050405020304" pitchFamily="18" charset="0"/>
            </a:rPr>
            <a:t>Dried </a:t>
          </a:r>
          <a:r>
            <a:rPr lang="en-US" b="1" dirty="0" err="1">
              <a:solidFill>
                <a:srgbClr val="C00000"/>
              </a:solidFill>
              <a:latin typeface="Times New Roman" panose="02020603050405020304" pitchFamily="18" charset="0"/>
              <a:cs typeface="Times New Roman" panose="02020603050405020304" pitchFamily="18" charset="0"/>
            </a:rPr>
            <a:t>kolanuts</a:t>
          </a:r>
          <a:r>
            <a:rPr lang="en-US" b="1" dirty="0">
              <a:solidFill>
                <a:srgbClr val="C00000"/>
              </a:solidFill>
              <a:latin typeface="Times New Roman" panose="02020603050405020304" pitchFamily="18" charset="0"/>
              <a:cs typeface="Times New Roman" panose="02020603050405020304" pitchFamily="18" charset="0"/>
            </a:rPr>
            <a:t>                                           Dried Split Ginger</a:t>
          </a:r>
        </a:p>
      </dgm:t>
    </dgm:pt>
    <dgm:pt modelId="{61783883-33E7-46C6-864B-E5573D44E8C3}" type="parTrans" cxnId="{7D9A6B18-70D8-4639-88A4-7994D0BF4F67}">
      <dgm:prSet/>
      <dgm:spPr/>
      <dgm:t>
        <a:bodyPr/>
        <a:lstStyle/>
        <a:p>
          <a:endParaRPr lang="en-US"/>
        </a:p>
      </dgm:t>
    </dgm:pt>
    <dgm:pt modelId="{1E501407-20BB-47E6-B625-52A591E876BE}" type="sibTrans" cxnId="{7D9A6B18-70D8-4639-88A4-7994D0BF4F67}">
      <dgm:prSet/>
      <dgm:spPr/>
      <dgm:t>
        <a:bodyPr/>
        <a:lstStyle/>
        <a:p>
          <a:endParaRPr lang="en-US"/>
        </a:p>
      </dgm:t>
    </dgm:pt>
    <dgm:pt modelId="{BDB0751B-4F80-4BE8-9D3E-9D5120452CC1}">
      <dgm:prSet/>
      <dgm:spPr/>
      <dgm:t>
        <a:bodyPr/>
        <a:lstStyle/>
        <a:p>
          <a:r>
            <a:rPr lang="en-US" b="1">
              <a:solidFill>
                <a:srgbClr val="C00000"/>
              </a:solidFill>
              <a:latin typeface="Times New Roman" panose="02020603050405020304" pitchFamily="18" charset="0"/>
              <a:cs typeface="Times New Roman" panose="02020603050405020304" pitchFamily="18" charset="0"/>
            </a:rPr>
            <a:t>Bush mango                                               Shea nuts</a:t>
          </a:r>
          <a:endParaRPr lang="en-US" b="1" dirty="0">
            <a:solidFill>
              <a:srgbClr val="C00000"/>
            </a:solidFill>
            <a:latin typeface="Times New Roman" panose="02020603050405020304" pitchFamily="18" charset="0"/>
            <a:cs typeface="Times New Roman" panose="02020603050405020304" pitchFamily="18" charset="0"/>
          </a:endParaRPr>
        </a:p>
      </dgm:t>
    </dgm:pt>
    <dgm:pt modelId="{393CCBCA-1AD3-45D9-B901-A6EA1F9AD93E}" type="parTrans" cxnId="{D4A4D67A-589F-4ED0-B0DD-2A95C245014A}">
      <dgm:prSet/>
      <dgm:spPr/>
      <dgm:t>
        <a:bodyPr/>
        <a:lstStyle/>
        <a:p>
          <a:endParaRPr lang="en-US"/>
        </a:p>
      </dgm:t>
    </dgm:pt>
    <dgm:pt modelId="{95FCF6A8-6F49-4BF3-8E58-BDFECD7E8BC8}" type="sibTrans" cxnId="{D4A4D67A-589F-4ED0-B0DD-2A95C245014A}">
      <dgm:prSet/>
      <dgm:spPr/>
      <dgm:t>
        <a:bodyPr/>
        <a:lstStyle/>
        <a:p>
          <a:endParaRPr lang="en-US"/>
        </a:p>
      </dgm:t>
    </dgm:pt>
    <dgm:pt modelId="{FD683C3C-2E30-45C8-BB4D-F194C334DAB0}">
      <dgm:prSet/>
      <dgm:spPr/>
      <dgm:t>
        <a:bodyPr/>
        <a:lstStyle/>
        <a:p>
          <a:r>
            <a:rPr lang="en-US" b="1" dirty="0">
              <a:solidFill>
                <a:srgbClr val="C00000"/>
              </a:solidFill>
              <a:latin typeface="Times New Roman" panose="02020603050405020304" pitchFamily="18" charset="0"/>
              <a:cs typeface="Times New Roman" panose="02020603050405020304" pitchFamily="18" charset="0"/>
            </a:rPr>
            <a:t>Palm kernel cake                                       Shea butter</a:t>
          </a:r>
        </a:p>
      </dgm:t>
    </dgm:pt>
    <dgm:pt modelId="{EA9A9059-21B0-46E9-BEF5-7BFBEE28CE5F}" type="parTrans" cxnId="{02774FA2-2750-4B72-B044-461CD24A5B69}">
      <dgm:prSet/>
      <dgm:spPr/>
      <dgm:t>
        <a:bodyPr/>
        <a:lstStyle/>
        <a:p>
          <a:endParaRPr lang="en-US"/>
        </a:p>
      </dgm:t>
    </dgm:pt>
    <dgm:pt modelId="{B44DC4F7-2765-4C91-9157-555EBF03C773}" type="sibTrans" cxnId="{02774FA2-2750-4B72-B044-461CD24A5B69}">
      <dgm:prSet/>
      <dgm:spPr/>
      <dgm:t>
        <a:bodyPr/>
        <a:lstStyle/>
        <a:p>
          <a:endParaRPr lang="en-US"/>
        </a:p>
      </dgm:t>
    </dgm:pt>
    <dgm:pt modelId="{C00664CB-C25D-487F-A3FE-0E25E3673108}">
      <dgm:prSet/>
      <dgm:spPr/>
      <dgm:t>
        <a:bodyPr/>
        <a:lstStyle/>
        <a:p>
          <a:r>
            <a:rPr lang="en-US" b="1" dirty="0">
              <a:solidFill>
                <a:srgbClr val="C00000"/>
              </a:solidFill>
              <a:latin typeface="Times New Roman" panose="02020603050405020304" pitchFamily="18" charset="0"/>
              <a:cs typeface="Times New Roman" panose="02020603050405020304" pitchFamily="18" charset="0"/>
            </a:rPr>
            <a:t>Soybeans                                                    Charcoal</a:t>
          </a:r>
        </a:p>
      </dgm:t>
    </dgm:pt>
    <dgm:pt modelId="{6C1623D5-7D8B-4B33-B239-22DE8EA97006}" type="parTrans" cxnId="{D436C819-3A2A-4B12-B288-9C2C6009BFB7}">
      <dgm:prSet/>
      <dgm:spPr/>
      <dgm:t>
        <a:bodyPr/>
        <a:lstStyle/>
        <a:p>
          <a:endParaRPr lang="en-US"/>
        </a:p>
      </dgm:t>
    </dgm:pt>
    <dgm:pt modelId="{2EF92AC2-7093-4430-91C1-9231814AA871}" type="sibTrans" cxnId="{D436C819-3A2A-4B12-B288-9C2C6009BFB7}">
      <dgm:prSet/>
      <dgm:spPr/>
      <dgm:t>
        <a:bodyPr/>
        <a:lstStyle/>
        <a:p>
          <a:endParaRPr lang="en-US"/>
        </a:p>
      </dgm:t>
    </dgm:pt>
    <dgm:pt modelId="{486CC9AC-FF37-4C4B-ACBC-EADE1158214F}">
      <dgm:prSet/>
      <dgm:spPr/>
      <dgm:t>
        <a:bodyPr/>
        <a:lstStyle/>
        <a:p>
          <a:r>
            <a:rPr lang="en-US" b="1" dirty="0">
              <a:solidFill>
                <a:srgbClr val="C00000"/>
              </a:solidFill>
              <a:latin typeface="Times New Roman" panose="02020603050405020304" pitchFamily="18" charset="0"/>
              <a:cs typeface="Times New Roman" panose="02020603050405020304" pitchFamily="18" charset="0"/>
            </a:rPr>
            <a:t>Prosopis </a:t>
          </a:r>
          <a:r>
            <a:rPr lang="en-US" b="1" dirty="0" err="1">
              <a:solidFill>
                <a:srgbClr val="C00000"/>
              </a:solidFill>
              <a:latin typeface="Times New Roman" panose="02020603050405020304" pitchFamily="18" charset="0"/>
              <a:cs typeface="Times New Roman" panose="02020603050405020304" pitchFamily="18" charset="0"/>
            </a:rPr>
            <a:t>Juliflora</a:t>
          </a:r>
          <a:r>
            <a:rPr lang="en-US" b="1" dirty="0">
              <a:solidFill>
                <a:srgbClr val="C00000"/>
              </a:solidFill>
              <a:latin typeface="Times New Roman" panose="02020603050405020304" pitchFamily="18" charset="0"/>
              <a:cs typeface="Times New Roman" panose="02020603050405020304" pitchFamily="18" charset="0"/>
            </a:rPr>
            <a:t>                                       Hibiscus Flower</a:t>
          </a:r>
        </a:p>
      </dgm:t>
    </dgm:pt>
    <dgm:pt modelId="{B1B7C8E3-EBF4-420B-BF88-77DD5759FFF0}" type="parTrans" cxnId="{149B4EA0-52CD-483F-B280-2937126B9DA9}">
      <dgm:prSet/>
      <dgm:spPr/>
      <dgm:t>
        <a:bodyPr/>
        <a:lstStyle/>
        <a:p>
          <a:endParaRPr lang="en-US"/>
        </a:p>
      </dgm:t>
    </dgm:pt>
    <dgm:pt modelId="{CCCC9A65-FDEB-400A-A4AC-882986D3CE15}" type="sibTrans" cxnId="{149B4EA0-52CD-483F-B280-2937126B9DA9}">
      <dgm:prSet/>
      <dgm:spPr/>
      <dgm:t>
        <a:bodyPr/>
        <a:lstStyle/>
        <a:p>
          <a:endParaRPr lang="en-US"/>
        </a:p>
      </dgm:t>
    </dgm:pt>
    <dgm:pt modelId="{6F435079-4D7A-400D-9B4B-D1CD6361469B}">
      <dgm:prSet/>
      <dgm:spPr/>
      <dgm:t>
        <a:bodyPr/>
        <a:lstStyle/>
        <a:p>
          <a:r>
            <a:rPr lang="en-US" b="1" dirty="0">
              <a:solidFill>
                <a:srgbClr val="C00000"/>
              </a:solidFill>
              <a:latin typeface="Times New Roman" panose="02020603050405020304" pitchFamily="18" charset="0"/>
              <a:cs typeface="Times New Roman" panose="02020603050405020304" pitchFamily="18" charset="0"/>
            </a:rPr>
            <a:t>Chai seeds                                                   Acacia Gums</a:t>
          </a:r>
        </a:p>
      </dgm:t>
    </dgm:pt>
    <dgm:pt modelId="{CA6264DE-5A1C-43A8-893F-24F8330E6604}" type="parTrans" cxnId="{9D7B920F-39C2-4085-988F-089AB28B456B}">
      <dgm:prSet/>
      <dgm:spPr/>
      <dgm:t>
        <a:bodyPr/>
        <a:lstStyle/>
        <a:p>
          <a:endParaRPr lang="en-US"/>
        </a:p>
      </dgm:t>
    </dgm:pt>
    <dgm:pt modelId="{5BC8529A-3F20-4058-8981-DD05CBC17765}" type="sibTrans" cxnId="{9D7B920F-39C2-4085-988F-089AB28B456B}">
      <dgm:prSet/>
      <dgm:spPr/>
      <dgm:t>
        <a:bodyPr/>
        <a:lstStyle/>
        <a:p>
          <a:endParaRPr lang="en-US"/>
        </a:p>
      </dgm:t>
    </dgm:pt>
    <dgm:pt modelId="{14B75F24-7351-4E8F-862B-172D7A6DFB67}">
      <dgm:prSet/>
      <dgm:spPr/>
      <dgm:t>
        <a:bodyPr/>
        <a:lstStyle/>
        <a:p>
          <a:r>
            <a:rPr lang="en-US" b="1" dirty="0" err="1">
              <a:solidFill>
                <a:srgbClr val="C00000"/>
              </a:solidFill>
              <a:latin typeface="Times New Roman" panose="02020603050405020304" pitchFamily="18" charset="0"/>
              <a:cs typeface="Times New Roman" panose="02020603050405020304" pitchFamily="18" charset="0"/>
            </a:rPr>
            <a:t>Fonio</a:t>
          </a:r>
          <a:r>
            <a:rPr lang="en-US" b="1" dirty="0">
              <a:solidFill>
                <a:srgbClr val="C00000"/>
              </a:solidFill>
              <a:latin typeface="Times New Roman" panose="02020603050405020304" pitchFamily="18" charset="0"/>
              <a:cs typeface="Times New Roman" panose="02020603050405020304" pitchFamily="18" charset="0"/>
            </a:rPr>
            <a:t> seeds                                                 Cassia Tora Seeds</a:t>
          </a:r>
        </a:p>
      </dgm:t>
    </dgm:pt>
    <dgm:pt modelId="{82C3ABEC-7F0D-43E8-BF99-5BDAB7C9887D}" type="parTrans" cxnId="{B71D3A61-34A0-4704-9E67-C70248F4EF2B}">
      <dgm:prSet/>
      <dgm:spPr/>
      <dgm:t>
        <a:bodyPr/>
        <a:lstStyle/>
        <a:p>
          <a:endParaRPr lang="en-US"/>
        </a:p>
      </dgm:t>
    </dgm:pt>
    <dgm:pt modelId="{9155249C-F05C-4DFB-AFB5-C31DF13C9EA6}" type="sibTrans" cxnId="{B71D3A61-34A0-4704-9E67-C70248F4EF2B}">
      <dgm:prSet/>
      <dgm:spPr/>
      <dgm:t>
        <a:bodyPr/>
        <a:lstStyle/>
        <a:p>
          <a:endParaRPr lang="en-US"/>
        </a:p>
      </dgm:t>
    </dgm:pt>
    <dgm:pt modelId="{99DE4AC2-13E5-480C-8DD3-1E5FFC7DF90B}">
      <dgm:prSet/>
      <dgm:spPr/>
      <dgm:t>
        <a:bodyPr/>
        <a:lstStyle/>
        <a:p>
          <a:r>
            <a:rPr lang="en-US" b="1">
              <a:solidFill>
                <a:srgbClr val="C00000"/>
              </a:solidFill>
              <a:latin typeface="Times New Roman" panose="02020603050405020304" pitchFamily="18" charset="0"/>
              <a:cs typeface="Times New Roman" panose="02020603050405020304" pitchFamily="18" charset="0"/>
            </a:rPr>
            <a:t>Cashew nuts                                                Orange peels</a:t>
          </a:r>
          <a:endParaRPr lang="en-US" b="1" dirty="0">
            <a:solidFill>
              <a:srgbClr val="C00000"/>
            </a:solidFill>
            <a:latin typeface="Times New Roman" panose="02020603050405020304" pitchFamily="18" charset="0"/>
            <a:cs typeface="Times New Roman" panose="02020603050405020304" pitchFamily="18" charset="0"/>
          </a:endParaRPr>
        </a:p>
      </dgm:t>
    </dgm:pt>
    <dgm:pt modelId="{A3F27349-07BC-41AF-A988-0371101327D4}" type="parTrans" cxnId="{DBCD1EF2-8F20-4202-B8F1-6FC223256F1C}">
      <dgm:prSet/>
      <dgm:spPr/>
      <dgm:t>
        <a:bodyPr/>
        <a:lstStyle/>
        <a:p>
          <a:endParaRPr lang="en-US"/>
        </a:p>
      </dgm:t>
    </dgm:pt>
    <dgm:pt modelId="{76D8E917-9615-4643-8331-A2ABD98AA704}" type="sibTrans" cxnId="{DBCD1EF2-8F20-4202-B8F1-6FC223256F1C}">
      <dgm:prSet/>
      <dgm:spPr/>
      <dgm:t>
        <a:bodyPr/>
        <a:lstStyle/>
        <a:p>
          <a:endParaRPr lang="en-US"/>
        </a:p>
      </dgm:t>
    </dgm:pt>
    <dgm:pt modelId="{A94221ED-E086-42A3-9BFE-A40694F1AE1C}">
      <dgm:prSet/>
      <dgm:spPr/>
      <dgm:t>
        <a:bodyPr/>
        <a:lstStyle/>
        <a:p>
          <a:r>
            <a:rPr lang="en-US" b="1">
              <a:solidFill>
                <a:srgbClr val="C00000"/>
              </a:solidFill>
              <a:latin typeface="Times New Roman" panose="02020603050405020304" pitchFamily="18" charset="0"/>
              <a:cs typeface="Times New Roman" panose="02020603050405020304" pitchFamily="18" charset="0"/>
            </a:rPr>
            <a:t>Cocoa                                                           Stone flower</a:t>
          </a:r>
          <a:endParaRPr lang="en-US" b="1" dirty="0">
            <a:solidFill>
              <a:srgbClr val="C00000"/>
            </a:solidFill>
            <a:latin typeface="Times New Roman" panose="02020603050405020304" pitchFamily="18" charset="0"/>
            <a:cs typeface="Times New Roman" panose="02020603050405020304" pitchFamily="18" charset="0"/>
          </a:endParaRPr>
        </a:p>
      </dgm:t>
    </dgm:pt>
    <dgm:pt modelId="{0779B35C-9923-431C-BF1D-B34377DDCC31}" type="parTrans" cxnId="{1F99EA50-1C3A-46C0-9F1C-4179317A7C21}">
      <dgm:prSet/>
      <dgm:spPr/>
      <dgm:t>
        <a:bodyPr/>
        <a:lstStyle/>
        <a:p>
          <a:endParaRPr lang="en-US"/>
        </a:p>
      </dgm:t>
    </dgm:pt>
    <dgm:pt modelId="{8DDD9382-BC0E-493D-ADDA-CB3FFC76372A}" type="sibTrans" cxnId="{1F99EA50-1C3A-46C0-9F1C-4179317A7C21}">
      <dgm:prSet/>
      <dgm:spPr/>
      <dgm:t>
        <a:bodyPr/>
        <a:lstStyle/>
        <a:p>
          <a:endParaRPr lang="en-US"/>
        </a:p>
      </dgm:t>
    </dgm:pt>
    <dgm:pt modelId="{7A1C80B1-8283-4834-9235-90E419F333C9}">
      <dgm:prSet/>
      <dgm:spPr/>
      <dgm:t>
        <a:bodyPr/>
        <a:lstStyle/>
        <a:p>
          <a:r>
            <a:rPr lang="en-US" b="1">
              <a:solidFill>
                <a:srgbClr val="C00000"/>
              </a:solidFill>
              <a:latin typeface="Times New Roman" panose="02020603050405020304" pitchFamily="18" charset="0"/>
              <a:cs typeface="Times New Roman" panose="02020603050405020304" pitchFamily="18" charset="0"/>
            </a:rPr>
            <a:t>Groundnuts                                                 Frankincense</a:t>
          </a:r>
          <a:endParaRPr lang="en-US" b="1" dirty="0">
            <a:solidFill>
              <a:srgbClr val="C00000"/>
            </a:solidFill>
            <a:latin typeface="Times New Roman" panose="02020603050405020304" pitchFamily="18" charset="0"/>
            <a:cs typeface="Times New Roman" panose="02020603050405020304" pitchFamily="18" charset="0"/>
          </a:endParaRPr>
        </a:p>
      </dgm:t>
    </dgm:pt>
    <dgm:pt modelId="{93199461-162C-46D9-82BC-5F64C17DB73E}" type="parTrans" cxnId="{8437E3BC-F33C-4D26-9571-8355515C9D3D}">
      <dgm:prSet/>
      <dgm:spPr/>
      <dgm:t>
        <a:bodyPr/>
        <a:lstStyle/>
        <a:p>
          <a:endParaRPr lang="en-US"/>
        </a:p>
      </dgm:t>
    </dgm:pt>
    <dgm:pt modelId="{CFC0611E-1AB2-4C3A-AC6F-C2A212F8AB76}" type="sibTrans" cxnId="{8437E3BC-F33C-4D26-9571-8355515C9D3D}">
      <dgm:prSet/>
      <dgm:spPr/>
      <dgm:t>
        <a:bodyPr/>
        <a:lstStyle/>
        <a:p>
          <a:endParaRPr lang="en-US"/>
        </a:p>
      </dgm:t>
    </dgm:pt>
    <dgm:pt modelId="{E0D5DC05-CB9D-48F0-BED9-75E2F8582046}">
      <dgm:prSet/>
      <dgm:spPr/>
      <dgm:t>
        <a:bodyPr/>
        <a:lstStyle/>
        <a:p>
          <a:r>
            <a:rPr lang="en-US" b="1">
              <a:solidFill>
                <a:srgbClr val="C00000"/>
              </a:solidFill>
              <a:latin typeface="Times New Roman" panose="02020603050405020304" pitchFamily="18" charset="0"/>
              <a:cs typeface="Times New Roman" panose="02020603050405020304" pitchFamily="18" charset="0"/>
            </a:rPr>
            <a:t>Chilli   </a:t>
          </a:r>
          <a:endParaRPr lang="en-US" b="1" dirty="0">
            <a:solidFill>
              <a:srgbClr val="C00000"/>
            </a:solidFill>
            <a:latin typeface="Times New Roman" panose="02020603050405020304" pitchFamily="18" charset="0"/>
            <a:cs typeface="Times New Roman" panose="02020603050405020304" pitchFamily="18" charset="0"/>
          </a:endParaRPr>
        </a:p>
      </dgm:t>
    </dgm:pt>
    <dgm:pt modelId="{019A1844-7D65-4931-BE13-8CB27296F2EB}" type="parTrans" cxnId="{B517C4C2-F647-4837-97F1-A3BA063C664C}">
      <dgm:prSet/>
      <dgm:spPr/>
      <dgm:t>
        <a:bodyPr/>
        <a:lstStyle/>
        <a:p>
          <a:endParaRPr lang="en-US"/>
        </a:p>
      </dgm:t>
    </dgm:pt>
    <dgm:pt modelId="{93772549-AA2A-4BF5-8C1E-641D39E05175}" type="sibTrans" cxnId="{B517C4C2-F647-4837-97F1-A3BA063C664C}">
      <dgm:prSet/>
      <dgm:spPr/>
      <dgm:t>
        <a:bodyPr/>
        <a:lstStyle/>
        <a:p>
          <a:endParaRPr lang="en-US"/>
        </a:p>
      </dgm:t>
    </dgm:pt>
    <dgm:pt modelId="{24ABA388-C48A-4F2C-A418-9BE340A49D2F}">
      <dgm:prSet/>
      <dgm:spPr/>
      <dgm:t>
        <a:bodyPr/>
        <a:lstStyle/>
        <a:p>
          <a:r>
            <a:rPr lang="en-US" b="1">
              <a:solidFill>
                <a:srgbClr val="C00000"/>
              </a:solidFill>
              <a:latin typeface="Times New Roman" panose="02020603050405020304" pitchFamily="18" charset="0"/>
              <a:cs typeface="Times New Roman" panose="02020603050405020304" pitchFamily="18" charset="0"/>
            </a:rPr>
            <a:t>Dried Split Tumeric</a:t>
          </a:r>
          <a:endParaRPr lang="en-US" b="1" dirty="0">
            <a:solidFill>
              <a:srgbClr val="C00000"/>
            </a:solidFill>
            <a:latin typeface="Times New Roman" panose="02020603050405020304" pitchFamily="18" charset="0"/>
            <a:cs typeface="Times New Roman" panose="02020603050405020304" pitchFamily="18" charset="0"/>
          </a:endParaRPr>
        </a:p>
      </dgm:t>
    </dgm:pt>
    <dgm:pt modelId="{E4AA1D2C-804C-4C52-A333-C9EFBE2CC667}" type="parTrans" cxnId="{98F0A525-C4FA-4F8C-AF37-77BFD9AC2454}">
      <dgm:prSet/>
      <dgm:spPr/>
      <dgm:t>
        <a:bodyPr/>
        <a:lstStyle/>
        <a:p>
          <a:endParaRPr lang="en-US"/>
        </a:p>
      </dgm:t>
    </dgm:pt>
    <dgm:pt modelId="{E02AD2F9-EA09-455B-AAC9-76CB285951ED}" type="sibTrans" cxnId="{98F0A525-C4FA-4F8C-AF37-77BFD9AC2454}">
      <dgm:prSet/>
      <dgm:spPr/>
      <dgm:t>
        <a:bodyPr/>
        <a:lstStyle/>
        <a:p>
          <a:endParaRPr lang="en-US"/>
        </a:p>
      </dgm:t>
    </dgm:pt>
    <dgm:pt modelId="{588D4660-B331-4CCB-B4F2-2AFAD3582A36}" type="pres">
      <dgm:prSet presAssocID="{EDD0A4B3-5948-4806-B189-6A699C731F8A}" presName="compositeShape" presStyleCnt="0">
        <dgm:presLayoutVars>
          <dgm:dir/>
          <dgm:resizeHandles/>
        </dgm:presLayoutVars>
      </dgm:prSet>
      <dgm:spPr/>
    </dgm:pt>
    <dgm:pt modelId="{A7593376-6C01-4DEA-9F34-FE0FC51902EF}" type="pres">
      <dgm:prSet presAssocID="{EDD0A4B3-5948-4806-B189-6A699C731F8A}" presName="pyramid" presStyleLbl="node1" presStyleIdx="0" presStyleCnt="1" custLinFactNeighborX="0"/>
      <dgm:spPr/>
    </dgm:pt>
    <dgm:pt modelId="{55EC8FB3-B4ED-40A5-9C09-644817A33436}" type="pres">
      <dgm:prSet presAssocID="{EDD0A4B3-5948-4806-B189-6A699C731F8A}" presName="theList" presStyleCnt="0"/>
      <dgm:spPr/>
    </dgm:pt>
    <dgm:pt modelId="{DD1C673F-FB9C-4820-95B9-229EA01832B3}" type="pres">
      <dgm:prSet presAssocID="{32287A93-545E-4D86-AF04-75C3774D491A}" presName="aNode" presStyleLbl="fgAcc1" presStyleIdx="0" presStyleCnt="13">
        <dgm:presLayoutVars>
          <dgm:bulletEnabled val="1"/>
        </dgm:presLayoutVars>
      </dgm:prSet>
      <dgm:spPr/>
    </dgm:pt>
    <dgm:pt modelId="{D2137043-3A57-4FB3-B75B-4F116ADBDA74}" type="pres">
      <dgm:prSet presAssocID="{32287A93-545E-4D86-AF04-75C3774D491A}" presName="aSpace" presStyleCnt="0"/>
      <dgm:spPr/>
    </dgm:pt>
    <dgm:pt modelId="{896688CA-1C51-44F2-9053-63DB21F7DF94}" type="pres">
      <dgm:prSet presAssocID="{78C594EC-3154-4238-974B-5CD80C198AD0}" presName="aNode" presStyleLbl="fgAcc1" presStyleIdx="1" presStyleCnt="13">
        <dgm:presLayoutVars>
          <dgm:bulletEnabled val="1"/>
        </dgm:presLayoutVars>
      </dgm:prSet>
      <dgm:spPr/>
    </dgm:pt>
    <dgm:pt modelId="{CE32D928-6173-473A-8D94-92DF32ED8F8D}" type="pres">
      <dgm:prSet presAssocID="{78C594EC-3154-4238-974B-5CD80C198AD0}" presName="aSpace" presStyleCnt="0"/>
      <dgm:spPr/>
    </dgm:pt>
    <dgm:pt modelId="{7B3E3F3A-0FB4-462D-9620-AD5FE1FF5AC0}" type="pres">
      <dgm:prSet presAssocID="{BDB0751B-4F80-4BE8-9D3E-9D5120452CC1}" presName="aNode" presStyleLbl="fgAcc1" presStyleIdx="2" presStyleCnt="13">
        <dgm:presLayoutVars>
          <dgm:bulletEnabled val="1"/>
        </dgm:presLayoutVars>
      </dgm:prSet>
      <dgm:spPr/>
    </dgm:pt>
    <dgm:pt modelId="{DCECEB39-E510-4145-B017-2B5D16D9B635}" type="pres">
      <dgm:prSet presAssocID="{BDB0751B-4F80-4BE8-9D3E-9D5120452CC1}" presName="aSpace" presStyleCnt="0"/>
      <dgm:spPr/>
    </dgm:pt>
    <dgm:pt modelId="{2F378B06-094A-4F4D-90CB-9988DE122F73}" type="pres">
      <dgm:prSet presAssocID="{FD683C3C-2E30-45C8-BB4D-F194C334DAB0}" presName="aNode" presStyleLbl="fgAcc1" presStyleIdx="3" presStyleCnt="13">
        <dgm:presLayoutVars>
          <dgm:bulletEnabled val="1"/>
        </dgm:presLayoutVars>
      </dgm:prSet>
      <dgm:spPr/>
    </dgm:pt>
    <dgm:pt modelId="{60C3D07C-32D9-45DA-936C-83C4C7F7A3D5}" type="pres">
      <dgm:prSet presAssocID="{FD683C3C-2E30-45C8-BB4D-F194C334DAB0}" presName="aSpace" presStyleCnt="0"/>
      <dgm:spPr/>
    </dgm:pt>
    <dgm:pt modelId="{B6873004-FA47-4A59-97A6-D8929F1B5B89}" type="pres">
      <dgm:prSet presAssocID="{C00664CB-C25D-487F-A3FE-0E25E3673108}" presName="aNode" presStyleLbl="fgAcc1" presStyleIdx="4" presStyleCnt="13">
        <dgm:presLayoutVars>
          <dgm:bulletEnabled val="1"/>
        </dgm:presLayoutVars>
      </dgm:prSet>
      <dgm:spPr/>
    </dgm:pt>
    <dgm:pt modelId="{2A8D4ED1-5B8C-40C4-A772-D4225CC35C8F}" type="pres">
      <dgm:prSet presAssocID="{C00664CB-C25D-487F-A3FE-0E25E3673108}" presName="aSpace" presStyleCnt="0"/>
      <dgm:spPr/>
    </dgm:pt>
    <dgm:pt modelId="{461CC0B8-3976-413B-BB32-3A62759C76EE}" type="pres">
      <dgm:prSet presAssocID="{486CC9AC-FF37-4C4B-ACBC-EADE1158214F}" presName="aNode" presStyleLbl="fgAcc1" presStyleIdx="5" presStyleCnt="13">
        <dgm:presLayoutVars>
          <dgm:bulletEnabled val="1"/>
        </dgm:presLayoutVars>
      </dgm:prSet>
      <dgm:spPr/>
    </dgm:pt>
    <dgm:pt modelId="{21EBC125-2F9D-4606-B4A6-B424D851904D}" type="pres">
      <dgm:prSet presAssocID="{486CC9AC-FF37-4C4B-ACBC-EADE1158214F}" presName="aSpace" presStyleCnt="0"/>
      <dgm:spPr/>
    </dgm:pt>
    <dgm:pt modelId="{FBE19D44-47BF-44B8-A635-4B99321A2491}" type="pres">
      <dgm:prSet presAssocID="{6F435079-4D7A-400D-9B4B-D1CD6361469B}" presName="aNode" presStyleLbl="fgAcc1" presStyleIdx="6" presStyleCnt="13">
        <dgm:presLayoutVars>
          <dgm:bulletEnabled val="1"/>
        </dgm:presLayoutVars>
      </dgm:prSet>
      <dgm:spPr/>
    </dgm:pt>
    <dgm:pt modelId="{BC4CDC36-FA36-4169-AAC5-9825D8E47D39}" type="pres">
      <dgm:prSet presAssocID="{6F435079-4D7A-400D-9B4B-D1CD6361469B}" presName="aSpace" presStyleCnt="0"/>
      <dgm:spPr/>
    </dgm:pt>
    <dgm:pt modelId="{D7A7AA58-F6D7-4198-B360-162FCF4CBB90}" type="pres">
      <dgm:prSet presAssocID="{14B75F24-7351-4E8F-862B-172D7A6DFB67}" presName="aNode" presStyleLbl="fgAcc1" presStyleIdx="7" presStyleCnt="13">
        <dgm:presLayoutVars>
          <dgm:bulletEnabled val="1"/>
        </dgm:presLayoutVars>
      </dgm:prSet>
      <dgm:spPr/>
    </dgm:pt>
    <dgm:pt modelId="{97E0F859-3853-42F5-9AE0-07A3E9F48C6A}" type="pres">
      <dgm:prSet presAssocID="{14B75F24-7351-4E8F-862B-172D7A6DFB67}" presName="aSpace" presStyleCnt="0"/>
      <dgm:spPr/>
    </dgm:pt>
    <dgm:pt modelId="{1BAE22B9-F7C6-4E3D-A7EA-198189C7DF28}" type="pres">
      <dgm:prSet presAssocID="{99DE4AC2-13E5-480C-8DD3-1E5FFC7DF90B}" presName="aNode" presStyleLbl="fgAcc1" presStyleIdx="8" presStyleCnt="13">
        <dgm:presLayoutVars>
          <dgm:bulletEnabled val="1"/>
        </dgm:presLayoutVars>
      </dgm:prSet>
      <dgm:spPr/>
    </dgm:pt>
    <dgm:pt modelId="{7B87946A-3DB9-4C9E-B7B2-D629190DD408}" type="pres">
      <dgm:prSet presAssocID="{99DE4AC2-13E5-480C-8DD3-1E5FFC7DF90B}" presName="aSpace" presStyleCnt="0"/>
      <dgm:spPr/>
    </dgm:pt>
    <dgm:pt modelId="{AF760476-9299-4606-A0E0-9403FA47A82D}" type="pres">
      <dgm:prSet presAssocID="{A94221ED-E086-42A3-9BFE-A40694F1AE1C}" presName="aNode" presStyleLbl="fgAcc1" presStyleIdx="9" presStyleCnt="13">
        <dgm:presLayoutVars>
          <dgm:bulletEnabled val="1"/>
        </dgm:presLayoutVars>
      </dgm:prSet>
      <dgm:spPr/>
    </dgm:pt>
    <dgm:pt modelId="{1AB4BCED-0B18-4E3F-9720-42D1FC188BF3}" type="pres">
      <dgm:prSet presAssocID="{A94221ED-E086-42A3-9BFE-A40694F1AE1C}" presName="aSpace" presStyleCnt="0"/>
      <dgm:spPr/>
    </dgm:pt>
    <dgm:pt modelId="{CC7E8A74-D932-4453-8C81-A805FFC65584}" type="pres">
      <dgm:prSet presAssocID="{7A1C80B1-8283-4834-9235-90E419F333C9}" presName="aNode" presStyleLbl="fgAcc1" presStyleIdx="10" presStyleCnt="13">
        <dgm:presLayoutVars>
          <dgm:bulletEnabled val="1"/>
        </dgm:presLayoutVars>
      </dgm:prSet>
      <dgm:spPr/>
    </dgm:pt>
    <dgm:pt modelId="{CCD24081-4841-453E-8139-587414DC3BB4}" type="pres">
      <dgm:prSet presAssocID="{7A1C80B1-8283-4834-9235-90E419F333C9}" presName="aSpace" presStyleCnt="0"/>
      <dgm:spPr/>
    </dgm:pt>
    <dgm:pt modelId="{50575EE0-3E56-4021-AA23-48A3E9995299}" type="pres">
      <dgm:prSet presAssocID="{E0D5DC05-CB9D-48F0-BED9-75E2F8582046}" presName="aNode" presStyleLbl="fgAcc1" presStyleIdx="11" presStyleCnt="13">
        <dgm:presLayoutVars>
          <dgm:bulletEnabled val="1"/>
        </dgm:presLayoutVars>
      </dgm:prSet>
      <dgm:spPr/>
    </dgm:pt>
    <dgm:pt modelId="{F2A2ED67-1AEC-4F55-A7D3-71D7D7FE803A}" type="pres">
      <dgm:prSet presAssocID="{E0D5DC05-CB9D-48F0-BED9-75E2F8582046}" presName="aSpace" presStyleCnt="0"/>
      <dgm:spPr/>
    </dgm:pt>
    <dgm:pt modelId="{85FCA712-47E5-49E4-8136-812408C034BD}" type="pres">
      <dgm:prSet presAssocID="{24ABA388-C48A-4F2C-A418-9BE340A49D2F}" presName="aNode" presStyleLbl="fgAcc1" presStyleIdx="12" presStyleCnt="13">
        <dgm:presLayoutVars>
          <dgm:bulletEnabled val="1"/>
        </dgm:presLayoutVars>
      </dgm:prSet>
      <dgm:spPr/>
    </dgm:pt>
    <dgm:pt modelId="{5A13955C-8994-4A4B-A9FA-5EA2643708C5}" type="pres">
      <dgm:prSet presAssocID="{24ABA388-C48A-4F2C-A418-9BE340A49D2F}" presName="aSpace" presStyleCnt="0"/>
      <dgm:spPr/>
    </dgm:pt>
  </dgm:ptLst>
  <dgm:cxnLst>
    <dgm:cxn modelId="{9D7B920F-39C2-4085-988F-089AB28B456B}" srcId="{EDD0A4B3-5948-4806-B189-6A699C731F8A}" destId="{6F435079-4D7A-400D-9B4B-D1CD6361469B}" srcOrd="6" destOrd="0" parTransId="{CA6264DE-5A1C-43A8-893F-24F8330E6604}" sibTransId="{5BC8529A-3F20-4058-8981-DD05CBC17765}"/>
    <dgm:cxn modelId="{7D9A6B18-70D8-4639-88A4-7994D0BF4F67}" srcId="{EDD0A4B3-5948-4806-B189-6A699C731F8A}" destId="{78C594EC-3154-4238-974B-5CD80C198AD0}" srcOrd="1" destOrd="0" parTransId="{61783883-33E7-46C6-864B-E5573D44E8C3}" sibTransId="{1E501407-20BB-47E6-B625-52A591E876BE}"/>
    <dgm:cxn modelId="{D436C819-3A2A-4B12-B288-9C2C6009BFB7}" srcId="{EDD0A4B3-5948-4806-B189-6A699C731F8A}" destId="{C00664CB-C25D-487F-A3FE-0E25E3673108}" srcOrd="4" destOrd="0" parTransId="{6C1623D5-7D8B-4B33-B239-22DE8EA97006}" sibTransId="{2EF92AC2-7093-4430-91C1-9231814AA871}"/>
    <dgm:cxn modelId="{98F0A525-C4FA-4F8C-AF37-77BFD9AC2454}" srcId="{EDD0A4B3-5948-4806-B189-6A699C731F8A}" destId="{24ABA388-C48A-4F2C-A418-9BE340A49D2F}" srcOrd="12" destOrd="0" parTransId="{E4AA1D2C-804C-4C52-A333-C9EFBE2CC667}" sibTransId="{E02AD2F9-EA09-455B-AAC9-76CB285951ED}"/>
    <dgm:cxn modelId="{51F1F02F-70FD-4519-B988-327AD6F59B5C}" type="presOf" srcId="{BDB0751B-4F80-4BE8-9D3E-9D5120452CC1}" destId="{7B3E3F3A-0FB4-462D-9620-AD5FE1FF5AC0}" srcOrd="0" destOrd="0" presId="urn:microsoft.com/office/officeart/2005/8/layout/pyramid2#1"/>
    <dgm:cxn modelId="{FFA6BD33-1C9C-4ED9-97FE-131C525B5D5B}" type="presOf" srcId="{7A1C80B1-8283-4834-9235-90E419F333C9}" destId="{CC7E8A74-D932-4453-8C81-A805FFC65584}" srcOrd="0" destOrd="0" presId="urn:microsoft.com/office/officeart/2005/8/layout/pyramid2#1"/>
    <dgm:cxn modelId="{4E440639-8F8F-42B6-AE58-1E06403BC1A4}" type="presOf" srcId="{32287A93-545E-4D86-AF04-75C3774D491A}" destId="{DD1C673F-FB9C-4820-95B9-229EA01832B3}" srcOrd="0" destOrd="0" presId="urn:microsoft.com/office/officeart/2005/8/layout/pyramid2#1"/>
    <dgm:cxn modelId="{594A183B-F155-4CEF-9CC4-0929A91461F1}" type="presOf" srcId="{6F435079-4D7A-400D-9B4B-D1CD6361469B}" destId="{FBE19D44-47BF-44B8-A635-4B99321A2491}" srcOrd="0" destOrd="0" presId="urn:microsoft.com/office/officeart/2005/8/layout/pyramid2#1"/>
    <dgm:cxn modelId="{B71D3A61-34A0-4704-9E67-C70248F4EF2B}" srcId="{EDD0A4B3-5948-4806-B189-6A699C731F8A}" destId="{14B75F24-7351-4E8F-862B-172D7A6DFB67}" srcOrd="7" destOrd="0" parTransId="{82C3ABEC-7F0D-43E8-BF99-5BDAB7C9887D}" sibTransId="{9155249C-F05C-4DFB-AFB5-C31DF13C9EA6}"/>
    <dgm:cxn modelId="{C32DAD48-ED43-44D1-A62C-D8B0F92B9B65}" type="presOf" srcId="{E0D5DC05-CB9D-48F0-BED9-75E2F8582046}" destId="{50575EE0-3E56-4021-AA23-48A3E9995299}" srcOrd="0" destOrd="0" presId="urn:microsoft.com/office/officeart/2005/8/layout/pyramid2#1"/>
    <dgm:cxn modelId="{35A4CE68-ECD2-4E68-9B7A-AEF1C05FCC1A}" type="presOf" srcId="{24ABA388-C48A-4F2C-A418-9BE340A49D2F}" destId="{85FCA712-47E5-49E4-8136-812408C034BD}" srcOrd="0" destOrd="0" presId="urn:microsoft.com/office/officeart/2005/8/layout/pyramid2#1"/>
    <dgm:cxn modelId="{1F99EA50-1C3A-46C0-9F1C-4179317A7C21}" srcId="{EDD0A4B3-5948-4806-B189-6A699C731F8A}" destId="{A94221ED-E086-42A3-9BFE-A40694F1AE1C}" srcOrd="9" destOrd="0" parTransId="{0779B35C-9923-431C-BF1D-B34377DDCC31}" sibTransId="{8DDD9382-BC0E-493D-ADDA-CB3FFC76372A}"/>
    <dgm:cxn modelId="{DB19F370-11C9-4933-826B-65E6CB825CBF}" srcId="{EDD0A4B3-5948-4806-B189-6A699C731F8A}" destId="{32287A93-545E-4D86-AF04-75C3774D491A}" srcOrd="0" destOrd="0" parTransId="{D19B2BF9-478C-421B-BD10-BDEC1F3A96C4}" sibTransId="{D62DAFD5-FD38-40C2-846D-757E9DB9CD3B}"/>
    <dgm:cxn modelId="{D4A4D67A-589F-4ED0-B0DD-2A95C245014A}" srcId="{EDD0A4B3-5948-4806-B189-6A699C731F8A}" destId="{BDB0751B-4F80-4BE8-9D3E-9D5120452CC1}" srcOrd="2" destOrd="0" parTransId="{393CCBCA-1AD3-45D9-B901-A6EA1F9AD93E}" sibTransId="{95FCF6A8-6F49-4BF3-8E58-BDFECD7E8BC8}"/>
    <dgm:cxn modelId="{67ED1F80-6995-4B21-8ECC-78B107015B4B}" type="presOf" srcId="{78C594EC-3154-4238-974B-5CD80C198AD0}" destId="{896688CA-1C51-44F2-9053-63DB21F7DF94}" srcOrd="0" destOrd="0" presId="urn:microsoft.com/office/officeart/2005/8/layout/pyramid2#1"/>
    <dgm:cxn modelId="{2C078286-96B8-4DDC-A144-6CE74CFD9F88}" type="presOf" srcId="{EDD0A4B3-5948-4806-B189-6A699C731F8A}" destId="{588D4660-B331-4CCB-B4F2-2AFAD3582A36}" srcOrd="0" destOrd="0" presId="urn:microsoft.com/office/officeart/2005/8/layout/pyramid2#1"/>
    <dgm:cxn modelId="{A1D13E8E-1768-4C19-B64E-938F167FDB6E}" type="presOf" srcId="{486CC9AC-FF37-4C4B-ACBC-EADE1158214F}" destId="{461CC0B8-3976-413B-BB32-3A62759C76EE}" srcOrd="0" destOrd="0" presId="urn:microsoft.com/office/officeart/2005/8/layout/pyramid2#1"/>
    <dgm:cxn modelId="{CE032591-3A3D-4275-B0D0-1F0C93B0A08F}" type="presOf" srcId="{A94221ED-E086-42A3-9BFE-A40694F1AE1C}" destId="{AF760476-9299-4606-A0E0-9403FA47A82D}" srcOrd="0" destOrd="0" presId="urn:microsoft.com/office/officeart/2005/8/layout/pyramid2#1"/>
    <dgm:cxn modelId="{149B4EA0-52CD-483F-B280-2937126B9DA9}" srcId="{EDD0A4B3-5948-4806-B189-6A699C731F8A}" destId="{486CC9AC-FF37-4C4B-ACBC-EADE1158214F}" srcOrd="5" destOrd="0" parTransId="{B1B7C8E3-EBF4-420B-BF88-77DD5759FFF0}" sibTransId="{CCCC9A65-FDEB-400A-A4AC-882986D3CE15}"/>
    <dgm:cxn modelId="{02774FA2-2750-4B72-B044-461CD24A5B69}" srcId="{EDD0A4B3-5948-4806-B189-6A699C731F8A}" destId="{FD683C3C-2E30-45C8-BB4D-F194C334DAB0}" srcOrd="3" destOrd="0" parTransId="{EA9A9059-21B0-46E9-BEF5-7BFBEE28CE5F}" sibTransId="{B44DC4F7-2765-4C91-9157-555EBF03C773}"/>
    <dgm:cxn modelId="{8DAFB9A5-028C-48B1-B823-7373EE64B6EC}" type="presOf" srcId="{C00664CB-C25D-487F-A3FE-0E25E3673108}" destId="{B6873004-FA47-4A59-97A6-D8929F1B5B89}" srcOrd="0" destOrd="0" presId="urn:microsoft.com/office/officeart/2005/8/layout/pyramid2#1"/>
    <dgm:cxn modelId="{8437E3BC-F33C-4D26-9571-8355515C9D3D}" srcId="{EDD0A4B3-5948-4806-B189-6A699C731F8A}" destId="{7A1C80B1-8283-4834-9235-90E419F333C9}" srcOrd="10" destOrd="0" parTransId="{93199461-162C-46D9-82BC-5F64C17DB73E}" sibTransId="{CFC0611E-1AB2-4C3A-AC6F-C2A212F8AB76}"/>
    <dgm:cxn modelId="{5BF152BE-73BC-470F-BD1C-898E79F2BDA1}" type="presOf" srcId="{14B75F24-7351-4E8F-862B-172D7A6DFB67}" destId="{D7A7AA58-F6D7-4198-B360-162FCF4CBB90}" srcOrd="0" destOrd="0" presId="urn:microsoft.com/office/officeart/2005/8/layout/pyramid2#1"/>
    <dgm:cxn modelId="{B517C4C2-F647-4837-97F1-A3BA063C664C}" srcId="{EDD0A4B3-5948-4806-B189-6A699C731F8A}" destId="{E0D5DC05-CB9D-48F0-BED9-75E2F8582046}" srcOrd="11" destOrd="0" parTransId="{019A1844-7D65-4931-BE13-8CB27296F2EB}" sibTransId="{93772549-AA2A-4BF5-8C1E-641D39E05175}"/>
    <dgm:cxn modelId="{EB950DCF-6976-44FF-873B-0766D057C13A}" type="presOf" srcId="{FD683C3C-2E30-45C8-BB4D-F194C334DAB0}" destId="{2F378B06-094A-4F4D-90CB-9988DE122F73}" srcOrd="0" destOrd="0" presId="urn:microsoft.com/office/officeart/2005/8/layout/pyramid2#1"/>
    <dgm:cxn modelId="{DBCD1EF2-8F20-4202-B8F1-6FC223256F1C}" srcId="{EDD0A4B3-5948-4806-B189-6A699C731F8A}" destId="{99DE4AC2-13E5-480C-8DD3-1E5FFC7DF90B}" srcOrd="8" destOrd="0" parTransId="{A3F27349-07BC-41AF-A988-0371101327D4}" sibTransId="{76D8E917-9615-4643-8331-A2ABD98AA704}"/>
    <dgm:cxn modelId="{B8BA66F7-370D-4512-8C78-E5A6F3726B5E}" type="presOf" srcId="{99DE4AC2-13E5-480C-8DD3-1E5FFC7DF90B}" destId="{1BAE22B9-F7C6-4E3D-A7EA-198189C7DF28}" srcOrd="0" destOrd="0" presId="urn:microsoft.com/office/officeart/2005/8/layout/pyramid2#1"/>
    <dgm:cxn modelId="{23718DB1-02AC-4C34-A0D7-BAD892732B54}" type="presParOf" srcId="{588D4660-B331-4CCB-B4F2-2AFAD3582A36}" destId="{A7593376-6C01-4DEA-9F34-FE0FC51902EF}" srcOrd="0" destOrd="0" presId="urn:microsoft.com/office/officeart/2005/8/layout/pyramid2#1"/>
    <dgm:cxn modelId="{463F71FF-4BEF-4669-8015-8F07BA2B6D99}" type="presParOf" srcId="{588D4660-B331-4CCB-B4F2-2AFAD3582A36}" destId="{55EC8FB3-B4ED-40A5-9C09-644817A33436}" srcOrd="1" destOrd="0" presId="urn:microsoft.com/office/officeart/2005/8/layout/pyramid2#1"/>
    <dgm:cxn modelId="{D5D14EFD-F3C7-43A8-95D3-EBC44A08F56D}" type="presParOf" srcId="{55EC8FB3-B4ED-40A5-9C09-644817A33436}" destId="{DD1C673F-FB9C-4820-95B9-229EA01832B3}" srcOrd="0" destOrd="0" presId="urn:microsoft.com/office/officeart/2005/8/layout/pyramid2#1"/>
    <dgm:cxn modelId="{1877A8F6-49F9-4E65-8F0B-28DC636B035B}" type="presParOf" srcId="{55EC8FB3-B4ED-40A5-9C09-644817A33436}" destId="{D2137043-3A57-4FB3-B75B-4F116ADBDA74}" srcOrd="1" destOrd="0" presId="urn:microsoft.com/office/officeart/2005/8/layout/pyramid2#1"/>
    <dgm:cxn modelId="{A624C0E5-9222-4AD1-912F-C045F91CEA46}" type="presParOf" srcId="{55EC8FB3-B4ED-40A5-9C09-644817A33436}" destId="{896688CA-1C51-44F2-9053-63DB21F7DF94}" srcOrd="2" destOrd="0" presId="urn:microsoft.com/office/officeart/2005/8/layout/pyramid2#1"/>
    <dgm:cxn modelId="{6F4C686F-E49A-4EAD-881C-D0226C85BDE3}" type="presParOf" srcId="{55EC8FB3-B4ED-40A5-9C09-644817A33436}" destId="{CE32D928-6173-473A-8D94-92DF32ED8F8D}" srcOrd="3" destOrd="0" presId="urn:microsoft.com/office/officeart/2005/8/layout/pyramid2#1"/>
    <dgm:cxn modelId="{C0366C58-C270-4BD1-B53F-81946CF18143}" type="presParOf" srcId="{55EC8FB3-B4ED-40A5-9C09-644817A33436}" destId="{7B3E3F3A-0FB4-462D-9620-AD5FE1FF5AC0}" srcOrd="4" destOrd="0" presId="urn:microsoft.com/office/officeart/2005/8/layout/pyramid2#1"/>
    <dgm:cxn modelId="{17F4C0B1-029C-4682-BEB4-95AF8A00903C}" type="presParOf" srcId="{55EC8FB3-B4ED-40A5-9C09-644817A33436}" destId="{DCECEB39-E510-4145-B017-2B5D16D9B635}" srcOrd="5" destOrd="0" presId="urn:microsoft.com/office/officeart/2005/8/layout/pyramid2#1"/>
    <dgm:cxn modelId="{096BABFC-7F30-47EC-A6AE-118BE81C9CF5}" type="presParOf" srcId="{55EC8FB3-B4ED-40A5-9C09-644817A33436}" destId="{2F378B06-094A-4F4D-90CB-9988DE122F73}" srcOrd="6" destOrd="0" presId="urn:microsoft.com/office/officeart/2005/8/layout/pyramid2#1"/>
    <dgm:cxn modelId="{6DBE0834-A37B-4464-B747-5BC3DDE85E24}" type="presParOf" srcId="{55EC8FB3-B4ED-40A5-9C09-644817A33436}" destId="{60C3D07C-32D9-45DA-936C-83C4C7F7A3D5}" srcOrd="7" destOrd="0" presId="urn:microsoft.com/office/officeart/2005/8/layout/pyramid2#1"/>
    <dgm:cxn modelId="{375C7A44-570E-436D-AD92-EEEDB3655BF0}" type="presParOf" srcId="{55EC8FB3-B4ED-40A5-9C09-644817A33436}" destId="{B6873004-FA47-4A59-97A6-D8929F1B5B89}" srcOrd="8" destOrd="0" presId="urn:microsoft.com/office/officeart/2005/8/layout/pyramid2#1"/>
    <dgm:cxn modelId="{F1D859D6-47C2-4409-A9BB-D35F37BB3068}" type="presParOf" srcId="{55EC8FB3-B4ED-40A5-9C09-644817A33436}" destId="{2A8D4ED1-5B8C-40C4-A772-D4225CC35C8F}" srcOrd="9" destOrd="0" presId="urn:microsoft.com/office/officeart/2005/8/layout/pyramid2#1"/>
    <dgm:cxn modelId="{A9015F89-32E2-4CDD-85F7-6768DB86CC14}" type="presParOf" srcId="{55EC8FB3-B4ED-40A5-9C09-644817A33436}" destId="{461CC0B8-3976-413B-BB32-3A62759C76EE}" srcOrd="10" destOrd="0" presId="urn:microsoft.com/office/officeart/2005/8/layout/pyramid2#1"/>
    <dgm:cxn modelId="{6D710927-EFE8-41F3-9ABB-43E4FE541C32}" type="presParOf" srcId="{55EC8FB3-B4ED-40A5-9C09-644817A33436}" destId="{21EBC125-2F9D-4606-B4A6-B424D851904D}" srcOrd="11" destOrd="0" presId="urn:microsoft.com/office/officeart/2005/8/layout/pyramid2#1"/>
    <dgm:cxn modelId="{57E3FD2B-5A4B-42A4-B201-960DEC79C727}" type="presParOf" srcId="{55EC8FB3-B4ED-40A5-9C09-644817A33436}" destId="{FBE19D44-47BF-44B8-A635-4B99321A2491}" srcOrd="12" destOrd="0" presId="urn:microsoft.com/office/officeart/2005/8/layout/pyramid2#1"/>
    <dgm:cxn modelId="{2075AD6A-C50A-4C77-9191-7E479EA635BE}" type="presParOf" srcId="{55EC8FB3-B4ED-40A5-9C09-644817A33436}" destId="{BC4CDC36-FA36-4169-AAC5-9825D8E47D39}" srcOrd="13" destOrd="0" presId="urn:microsoft.com/office/officeart/2005/8/layout/pyramid2#1"/>
    <dgm:cxn modelId="{0D1E497D-A2C5-4280-9338-DBA218911A93}" type="presParOf" srcId="{55EC8FB3-B4ED-40A5-9C09-644817A33436}" destId="{D7A7AA58-F6D7-4198-B360-162FCF4CBB90}" srcOrd="14" destOrd="0" presId="urn:microsoft.com/office/officeart/2005/8/layout/pyramid2#1"/>
    <dgm:cxn modelId="{CE1FF764-6D2A-4258-88BF-23519930F587}" type="presParOf" srcId="{55EC8FB3-B4ED-40A5-9C09-644817A33436}" destId="{97E0F859-3853-42F5-9AE0-07A3E9F48C6A}" srcOrd="15" destOrd="0" presId="urn:microsoft.com/office/officeart/2005/8/layout/pyramid2#1"/>
    <dgm:cxn modelId="{0CF6B783-6EEA-483B-B559-022947C4428D}" type="presParOf" srcId="{55EC8FB3-B4ED-40A5-9C09-644817A33436}" destId="{1BAE22B9-F7C6-4E3D-A7EA-198189C7DF28}" srcOrd="16" destOrd="0" presId="urn:microsoft.com/office/officeart/2005/8/layout/pyramid2#1"/>
    <dgm:cxn modelId="{6C277C15-DD85-4B4C-AFA7-D9BD990609C4}" type="presParOf" srcId="{55EC8FB3-B4ED-40A5-9C09-644817A33436}" destId="{7B87946A-3DB9-4C9E-B7B2-D629190DD408}" srcOrd="17" destOrd="0" presId="urn:microsoft.com/office/officeart/2005/8/layout/pyramid2#1"/>
    <dgm:cxn modelId="{4FB7AC43-43E8-42D8-A0AF-30072EF3324E}" type="presParOf" srcId="{55EC8FB3-B4ED-40A5-9C09-644817A33436}" destId="{AF760476-9299-4606-A0E0-9403FA47A82D}" srcOrd="18" destOrd="0" presId="urn:microsoft.com/office/officeart/2005/8/layout/pyramid2#1"/>
    <dgm:cxn modelId="{520F1C1A-70D6-44F5-B0DC-CDF46A6AFF38}" type="presParOf" srcId="{55EC8FB3-B4ED-40A5-9C09-644817A33436}" destId="{1AB4BCED-0B18-4E3F-9720-42D1FC188BF3}" srcOrd="19" destOrd="0" presId="urn:microsoft.com/office/officeart/2005/8/layout/pyramid2#1"/>
    <dgm:cxn modelId="{CB6BB62B-7EA6-4C2A-9B7E-F8CA4C30D571}" type="presParOf" srcId="{55EC8FB3-B4ED-40A5-9C09-644817A33436}" destId="{CC7E8A74-D932-4453-8C81-A805FFC65584}" srcOrd="20" destOrd="0" presId="urn:microsoft.com/office/officeart/2005/8/layout/pyramid2#1"/>
    <dgm:cxn modelId="{7EF31E9C-111C-4C6C-BFD7-05FA1C62383A}" type="presParOf" srcId="{55EC8FB3-B4ED-40A5-9C09-644817A33436}" destId="{CCD24081-4841-453E-8139-587414DC3BB4}" srcOrd="21" destOrd="0" presId="urn:microsoft.com/office/officeart/2005/8/layout/pyramid2#1"/>
    <dgm:cxn modelId="{1E680FAB-B5B9-41F0-A989-B9CAD3FC2BF8}" type="presParOf" srcId="{55EC8FB3-B4ED-40A5-9C09-644817A33436}" destId="{50575EE0-3E56-4021-AA23-48A3E9995299}" srcOrd="22" destOrd="0" presId="urn:microsoft.com/office/officeart/2005/8/layout/pyramid2#1"/>
    <dgm:cxn modelId="{9ACFBAD2-C62F-4066-B7AB-0E51F5725361}" type="presParOf" srcId="{55EC8FB3-B4ED-40A5-9C09-644817A33436}" destId="{F2A2ED67-1AEC-4F55-A7D3-71D7D7FE803A}" srcOrd="23" destOrd="0" presId="urn:microsoft.com/office/officeart/2005/8/layout/pyramid2#1"/>
    <dgm:cxn modelId="{FEA60A36-6F04-4576-A3E1-7BCDA29C845A}" type="presParOf" srcId="{55EC8FB3-B4ED-40A5-9C09-644817A33436}" destId="{85FCA712-47E5-49E4-8136-812408C034BD}" srcOrd="24" destOrd="0" presId="urn:microsoft.com/office/officeart/2005/8/layout/pyramid2#1"/>
    <dgm:cxn modelId="{1C80DEE3-1BE0-49D0-8E5A-A53E8102A3F7}" type="presParOf" srcId="{55EC8FB3-B4ED-40A5-9C09-644817A33436}" destId="{5A13955C-8994-4A4B-A9FA-5EA2643708C5}" srcOrd="25" destOrd="0" presId="urn:microsoft.com/office/officeart/2005/8/layout/pyramid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A00C24-CED9-44F1-BF55-A17170B20E6D}" type="doc">
      <dgm:prSet loTypeId="urn:microsoft.com/office/officeart/2005/8/layout/pyramid2#2" loCatId="pyramid" qsTypeId="urn:microsoft.com/office/officeart/2005/8/quickstyle/3d4#1" qsCatId="3D" csTypeId="urn:microsoft.com/office/officeart/2005/8/colors/accent5_4#1" csCatId="accent5" phldr="1"/>
      <dgm:spPr/>
      <dgm:t>
        <a:bodyPr/>
        <a:lstStyle/>
        <a:p>
          <a:endParaRPr lang="en-US"/>
        </a:p>
      </dgm:t>
    </dgm:pt>
    <dgm:pt modelId="{0112EF5F-99E9-4919-B0EC-E1DCD9E1DDD3}">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Ginger Powder                                                    </a:t>
          </a:r>
        </a:p>
      </dgm:t>
    </dgm:pt>
    <dgm:pt modelId="{9DFB5D74-E503-4713-AA7A-E576142E40D7}" type="parTrans" cxnId="{CE0EAE8E-2BCB-4DC9-BC28-92A2359B3C29}">
      <dgm:prSet/>
      <dgm:spPr/>
      <dgm:t>
        <a:bodyPr/>
        <a:lstStyle/>
        <a:p>
          <a:endParaRPr lang="en-US" sz="1100"/>
        </a:p>
      </dgm:t>
    </dgm:pt>
    <dgm:pt modelId="{0B5A87A6-7247-45D0-B52E-390B4E097ACE}" type="sibTrans" cxnId="{CE0EAE8E-2BCB-4DC9-BC28-92A2359B3C29}">
      <dgm:prSet/>
      <dgm:spPr/>
      <dgm:t>
        <a:bodyPr/>
        <a:lstStyle/>
        <a:p>
          <a:endParaRPr lang="en-US" sz="1100"/>
        </a:p>
      </dgm:t>
    </dgm:pt>
    <dgm:pt modelId="{1E3C953C-39D7-4AE2-87AD-5A3FC0E5E7D7}">
      <dgm:prSet custT="1"/>
      <dgm:spPr/>
      <dgm:t>
        <a:bodyPr/>
        <a:lstStyle/>
        <a:p>
          <a:r>
            <a:rPr lang="en-US" sz="1400" b="1" dirty="0" err="1">
              <a:solidFill>
                <a:srgbClr val="C00000"/>
              </a:solidFill>
              <a:latin typeface="Times New Roman" panose="02020603050405020304" pitchFamily="18" charset="0"/>
              <a:cs typeface="Times New Roman" panose="02020603050405020304" pitchFamily="18" charset="0"/>
            </a:rPr>
            <a:t>Chilli</a:t>
          </a:r>
          <a:r>
            <a:rPr lang="en-US" sz="1400" b="1" dirty="0">
              <a:solidFill>
                <a:srgbClr val="C00000"/>
              </a:solidFill>
              <a:latin typeface="Times New Roman" panose="02020603050405020304" pitchFamily="18" charset="0"/>
              <a:cs typeface="Times New Roman" panose="02020603050405020304" pitchFamily="18" charset="0"/>
            </a:rPr>
            <a:t> Powder                                                          Gum Arabic Powder</a:t>
          </a:r>
        </a:p>
      </dgm:t>
    </dgm:pt>
    <dgm:pt modelId="{BFE8D52A-B998-405B-9E3E-93D36436426C}" type="parTrans" cxnId="{B65DC293-2C66-4231-A720-0D53C1844651}">
      <dgm:prSet/>
      <dgm:spPr/>
      <dgm:t>
        <a:bodyPr/>
        <a:lstStyle/>
        <a:p>
          <a:endParaRPr lang="en-US" sz="1100"/>
        </a:p>
      </dgm:t>
    </dgm:pt>
    <dgm:pt modelId="{862A8BAF-AA9D-43A8-87F3-92CD8CE07796}" type="sibTrans" cxnId="{B65DC293-2C66-4231-A720-0D53C1844651}">
      <dgm:prSet/>
      <dgm:spPr/>
      <dgm:t>
        <a:bodyPr/>
        <a:lstStyle/>
        <a:p>
          <a:endParaRPr lang="en-US" sz="1100"/>
        </a:p>
      </dgm:t>
    </dgm:pt>
    <dgm:pt modelId="{8364A537-67DE-4B56-AE73-05B19590B0AB}">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Turmeric Powder                                                   De-hauled sesame seeds</a:t>
          </a:r>
        </a:p>
      </dgm:t>
    </dgm:pt>
    <dgm:pt modelId="{215B3A29-145E-4D5D-9CBA-7E14BECA198B}" type="parTrans" cxnId="{D7ABF8E0-482A-4D7A-83AD-E57E7AA82217}">
      <dgm:prSet/>
      <dgm:spPr/>
      <dgm:t>
        <a:bodyPr/>
        <a:lstStyle/>
        <a:p>
          <a:endParaRPr lang="en-US" sz="1100"/>
        </a:p>
      </dgm:t>
    </dgm:pt>
    <dgm:pt modelId="{7AE02B0F-C391-4582-A9DF-BBBCAF3243D3}" type="sibTrans" cxnId="{D7ABF8E0-482A-4D7A-83AD-E57E7AA82217}">
      <dgm:prSet/>
      <dgm:spPr/>
      <dgm:t>
        <a:bodyPr/>
        <a:lstStyle/>
        <a:p>
          <a:endParaRPr lang="en-US" sz="1100"/>
        </a:p>
      </dgm:t>
    </dgm:pt>
    <dgm:pt modelId="{85102902-5CBB-4B37-BD5E-D1488FD42747}">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Hibiscus Tea cuts                                                    Essential oil</a:t>
          </a:r>
        </a:p>
      </dgm:t>
    </dgm:pt>
    <dgm:pt modelId="{99D164D3-967F-48CA-AB55-7131BD7AAD50}" type="parTrans" cxnId="{787AC030-F983-4106-B74F-B2754C1DD546}">
      <dgm:prSet/>
      <dgm:spPr/>
      <dgm:t>
        <a:bodyPr/>
        <a:lstStyle/>
        <a:p>
          <a:endParaRPr lang="en-US" sz="1100"/>
        </a:p>
      </dgm:t>
    </dgm:pt>
    <dgm:pt modelId="{2396EDB9-E9A5-4F26-8F62-DED82F8519E3}" type="sibTrans" cxnId="{787AC030-F983-4106-B74F-B2754C1DD546}">
      <dgm:prSet/>
      <dgm:spPr/>
      <dgm:t>
        <a:bodyPr/>
        <a:lstStyle/>
        <a:p>
          <a:endParaRPr lang="en-US" sz="1100"/>
        </a:p>
      </dgm:t>
    </dgm:pt>
    <dgm:pt modelId="{029A8AA6-5510-42B0-B422-7CEE681F5AD4}">
      <dgm:prSet custT="1"/>
      <dgm:spPr/>
      <dgm:t>
        <a:bodyPr/>
        <a:lstStyle/>
        <a:p>
          <a:r>
            <a:rPr lang="en-US" sz="1400" b="1" dirty="0" err="1">
              <a:solidFill>
                <a:srgbClr val="C00000"/>
              </a:solidFill>
              <a:latin typeface="Times New Roman" panose="02020603050405020304" pitchFamily="18" charset="0"/>
              <a:cs typeface="Times New Roman" panose="02020603050405020304" pitchFamily="18" charset="0"/>
            </a:rPr>
            <a:t>Colours</a:t>
          </a:r>
          <a:endParaRPr lang="en-US" sz="1400" b="1" dirty="0">
            <a:solidFill>
              <a:srgbClr val="C00000"/>
            </a:solidFill>
            <a:latin typeface="Times New Roman" panose="02020603050405020304" pitchFamily="18" charset="0"/>
            <a:cs typeface="Times New Roman" panose="02020603050405020304" pitchFamily="18" charset="0"/>
          </a:endParaRPr>
        </a:p>
      </dgm:t>
    </dgm:pt>
    <dgm:pt modelId="{158C2F2A-6614-4C7E-B641-149C9FCCB3B6}" type="parTrans" cxnId="{4B8F98A0-0194-4DAF-BF92-EEC1100665B4}">
      <dgm:prSet/>
      <dgm:spPr/>
      <dgm:t>
        <a:bodyPr/>
        <a:lstStyle/>
        <a:p>
          <a:endParaRPr lang="en-US" sz="1100"/>
        </a:p>
      </dgm:t>
    </dgm:pt>
    <dgm:pt modelId="{15DD4F1E-94C9-4366-8B2D-FBDAFCA8855E}" type="sibTrans" cxnId="{4B8F98A0-0194-4DAF-BF92-EEC1100665B4}">
      <dgm:prSet/>
      <dgm:spPr/>
      <dgm:t>
        <a:bodyPr/>
        <a:lstStyle/>
        <a:p>
          <a:endParaRPr lang="en-US" sz="1100"/>
        </a:p>
      </dgm:t>
    </dgm:pt>
    <dgm:pt modelId="{5899F029-4A67-4D43-93E2-CC858A3DB0F1}">
      <dgm:prSet custT="1"/>
      <dgm:spPr/>
      <dgm:t>
        <a:bodyPr/>
        <a:lstStyle/>
        <a:p>
          <a:r>
            <a:rPr lang="en-US" sz="1400" b="1" dirty="0" err="1">
              <a:solidFill>
                <a:srgbClr val="C00000"/>
              </a:solidFill>
              <a:latin typeface="Times New Roman" panose="02020603050405020304" pitchFamily="18" charset="0"/>
              <a:cs typeface="Times New Roman" panose="02020603050405020304" pitchFamily="18" charset="0"/>
            </a:rPr>
            <a:t>Flavours</a:t>
          </a:r>
          <a:r>
            <a:rPr lang="en-US" sz="1400" b="1" dirty="0">
              <a:solidFill>
                <a:srgbClr val="C00000"/>
              </a:solidFill>
              <a:latin typeface="Times New Roman" panose="02020603050405020304" pitchFamily="18" charset="0"/>
              <a:cs typeface="Times New Roman" panose="02020603050405020304" pitchFamily="18" charset="0"/>
            </a:rPr>
            <a:t> </a:t>
          </a:r>
        </a:p>
      </dgm:t>
    </dgm:pt>
    <dgm:pt modelId="{511FCD34-272D-4C78-8E7A-EEA00DEB67C6}" type="parTrans" cxnId="{5220748A-0DF5-4464-A436-95FB11E72169}">
      <dgm:prSet/>
      <dgm:spPr/>
      <dgm:t>
        <a:bodyPr/>
        <a:lstStyle/>
        <a:p>
          <a:endParaRPr lang="en-US" sz="1100"/>
        </a:p>
      </dgm:t>
    </dgm:pt>
    <dgm:pt modelId="{6FBAE2E7-8D56-498D-B2AD-B3219B48CBB9}" type="sibTrans" cxnId="{5220748A-0DF5-4464-A436-95FB11E72169}">
      <dgm:prSet/>
      <dgm:spPr/>
      <dgm:t>
        <a:bodyPr/>
        <a:lstStyle/>
        <a:p>
          <a:endParaRPr lang="en-US" sz="1100"/>
        </a:p>
      </dgm:t>
    </dgm:pt>
    <dgm:pt modelId="{E06464D9-DDA3-47B4-AEBD-FAC25910B4C5}">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Ginger Tea cuts</a:t>
          </a:r>
        </a:p>
      </dgm:t>
    </dgm:pt>
    <dgm:pt modelId="{14630B53-6B61-456F-9A11-54EF1D7AE8A5}" type="parTrans" cxnId="{9FB8BDF3-9C70-4C28-BF9B-92737AB1E06C}">
      <dgm:prSet/>
      <dgm:spPr/>
      <dgm:t>
        <a:bodyPr/>
        <a:lstStyle/>
        <a:p>
          <a:endParaRPr lang="en-US" sz="1100"/>
        </a:p>
      </dgm:t>
    </dgm:pt>
    <dgm:pt modelId="{FE8DFBDF-0C78-418E-B07F-AF7ADBE75417}" type="sibTrans" cxnId="{9FB8BDF3-9C70-4C28-BF9B-92737AB1E06C}">
      <dgm:prSet/>
      <dgm:spPr/>
      <dgm:t>
        <a:bodyPr/>
        <a:lstStyle/>
        <a:p>
          <a:endParaRPr lang="en-US" sz="1100"/>
        </a:p>
      </dgm:t>
    </dgm:pt>
    <dgm:pt modelId="{B6556181-FB0A-4CA2-9C3A-73E0830D4ADB}">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Hibiscus Syrup</a:t>
          </a:r>
        </a:p>
      </dgm:t>
    </dgm:pt>
    <dgm:pt modelId="{9A8235B1-CE77-4886-8014-96DE5E0DBCA3}" type="parTrans" cxnId="{FDA910FE-7191-4322-BF84-4F24AC3003F4}">
      <dgm:prSet/>
      <dgm:spPr/>
      <dgm:t>
        <a:bodyPr/>
        <a:lstStyle/>
        <a:p>
          <a:endParaRPr lang="en-US" sz="1100"/>
        </a:p>
      </dgm:t>
    </dgm:pt>
    <dgm:pt modelId="{BACEBA58-A510-4E4A-AEAF-09A2F451BFB5}" type="sibTrans" cxnId="{FDA910FE-7191-4322-BF84-4F24AC3003F4}">
      <dgm:prSet/>
      <dgm:spPr/>
      <dgm:t>
        <a:bodyPr/>
        <a:lstStyle/>
        <a:p>
          <a:endParaRPr lang="en-US" sz="1100"/>
        </a:p>
      </dgm:t>
    </dgm:pt>
    <dgm:pt modelId="{6C25E6D6-5017-4E57-A2A4-6C0E51726DCE}">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Ginger concentrate</a:t>
          </a:r>
        </a:p>
      </dgm:t>
    </dgm:pt>
    <dgm:pt modelId="{A93F2C0F-A5C0-4590-BBB2-E15198EB4D08}" type="parTrans" cxnId="{80476F89-3ECC-4B93-BF16-A11156FA35DA}">
      <dgm:prSet/>
      <dgm:spPr/>
      <dgm:t>
        <a:bodyPr/>
        <a:lstStyle/>
        <a:p>
          <a:endParaRPr lang="en-US" sz="1100"/>
        </a:p>
      </dgm:t>
    </dgm:pt>
    <dgm:pt modelId="{46FAE889-6542-4CB1-858A-B661F330F423}" type="sibTrans" cxnId="{80476F89-3ECC-4B93-BF16-A11156FA35DA}">
      <dgm:prSet/>
      <dgm:spPr/>
      <dgm:t>
        <a:bodyPr/>
        <a:lstStyle/>
        <a:p>
          <a:endParaRPr lang="en-US" sz="1100"/>
        </a:p>
      </dgm:t>
    </dgm:pt>
    <dgm:pt modelId="{53BEBC69-5755-49F2-B841-10D720D9A2C6}">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Ginger Paste</a:t>
          </a:r>
        </a:p>
      </dgm:t>
    </dgm:pt>
    <dgm:pt modelId="{47E1807F-FE46-4BC1-BDBB-239C616F7957}" type="parTrans" cxnId="{80BF6CDB-D46C-4269-81A4-FC8ADFA71565}">
      <dgm:prSet/>
      <dgm:spPr/>
      <dgm:t>
        <a:bodyPr/>
        <a:lstStyle/>
        <a:p>
          <a:endParaRPr lang="en-US" sz="1100"/>
        </a:p>
      </dgm:t>
    </dgm:pt>
    <dgm:pt modelId="{7CE37DFD-9994-43D4-BF78-768E1ED89738}" type="sibTrans" cxnId="{80BF6CDB-D46C-4269-81A4-FC8ADFA71565}">
      <dgm:prSet/>
      <dgm:spPr/>
      <dgm:t>
        <a:bodyPr/>
        <a:lstStyle/>
        <a:p>
          <a:endParaRPr lang="en-US" sz="1100"/>
        </a:p>
      </dgm:t>
    </dgm:pt>
    <dgm:pt modelId="{4606A914-D674-4C89-BAEB-C21B14881D1F}">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Ginger Oil</a:t>
          </a:r>
        </a:p>
      </dgm:t>
    </dgm:pt>
    <dgm:pt modelId="{1814B2AB-0CD7-458A-AEE6-367B07EC54C2}" type="parTrans" cxnId="{34CD30CA-257F-4299-BA10-08F552490B68}">
      <dgm:prSet/>
      <dgm:spPr/>
      <dgm:t>
        <a:bodyPr/>
        <a:lstStyle/>
        <a:p>
          <a:endParaRPr lang="en-US" sz="1100"/>
        </a:p>
      </dgm:t>
    </dgm:pt>
    <dgm:pt modelId="{D429D503-0CE9-4409-8D57-0FB7534C28DF}" type="sibTrans" cxnId="{34CD30CA-257F-4299-BA10-08F552490B68}">
      <dgm:prSet/>
      <dgm:spPr/>
      <dgm:t>
        <a:bodyPr/>
        <a:lstStyle/>
        <a:p>
          <a:endParaRPr lang="en-US" sz="1100"/>
        </a:p>
      </dgm:t>
    </dgm:pt>
    <dgm:pt modelId="{DE13B69B-1E62-4378-A4AB-3C5605937C73}">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Ginger Biscuits</a:t>
          </a:r>
        </a:p>
      </dgm:t>
    </dgm:pt>
    <dgm:pt modelId="{3DCA3FFC-9EF6-49B2-8935-6E516E2D9EF1}" type="parTrans" cxnId="{6DF24DC7-91CF-4757-AD88-09292B0E71F2}">
      <dgm:prSet/>
      <dgm:spPr/>
      <dgm:t>
        <a:bodyPr/>
        <a:lstStyle/>
        <a:p>
          <a:endParaRPr lang="en-US" sz="1100"/>
        </a:p>
      </dgm:t>
    </dgm:pt>
    <dgm:pt modelId="{A35528BD-7487-409B-A832-EFEA4EBE18CF}" type="sibTrans" cxnId="{6DF24DC7-91CF-4757-AD88-09292B0E71F2}">
      <dgm:prSet/>
      <dgm:spPr/>
      <dgm:t>
        <a:bodyPr/>
        <a:lstStyle/>
        <a:p>
          <a:endParaRPr lang="en-US" sz="1100"/>
        </a:p>
      </dgm:t>
    </dgm:pt>
    <dgm:pt modelId="{0B775004-B2C3-45B3-9984-0A81F1B4F524}">
      <dgm:prSet custT="1"/>
      <dgm:spPr/>
      <dgm:t>
        <a:bodyPr/>
        <a:lstStyle/>
        <a:p>
          <a:r>
            <a:rPr lang="en-US" sz="1400" b="1">
              <a:solidFill>
                <a:srgbClr val="C00000"/>
              </a:solidFill>
              <a:latin typeface="Times New Roman" panose="02020603050405020304" pitchFamily="18" charset="0"/>
              <a:cs typeface="Times New Roman" panose="02020603050405020304" pitchFamily="18" charset="0"/>
            </a:rPr>
            <a:t>Shea butter</a:t>
          </a:r>
        </a:p>
      </dgm:t>
    </dgm:pt>
    <dgm:pt modelId="{E52934B6-4CF7-48C9-B306-7D301C892138}" type="parTrans" cxnId="{576DC16A-74FB-4C84-BD4D-AF99E29A9B14}">
      <dgm:prSet/>
      <dgm:spPr/>
      <dgm:t>
        <a:bodyPr/>
        <a:lstStyle/>
        <a:p>
          <a:endParaRPr lang="en-US" sz="1100"/>
        </a:p>
      </dgm:t>
    </dgm:pt>
    <dgm:pt modelId="{D0AA693A-698A-4F87-AE69-EFE21174046D}" type="sibTrans" cxnId="{576DC16A-74FB-4C84-BD4D-AF99E29A9B14}">
      <dgm:prSet/>
      <dgm:spPr/>
      <dgm:t>
        <a:bodyPr/>
        <a:lstStyle/>
        <a:p>
          <a:endParaRPr lang="en-US" sz="1100"/>
        </a:p>
      </dgm:t>
    </dgm:pt>
    <dgm:pt modelId="{C4C477C4-340F-47EB-9F57-FFEA6C290809}">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Cocoa Butter</a:t>
          </a:r>
        </a:p>
      </dgm:t>
    </dgm:pt>
    <dgm:pt modelId="{7CF4C19B-0B20-40B8-930E-56FE3FD3A518}" type="parTrans" cxnId="{AC81A5CB-BBC8-4D7A-854E-79D40CFD99F9}">
      <dgm:prSet/>
      <dgm:spPr/>
      <dgm:t>
        <a:bodyPr/>
        <a:lstStyle/>
        <a:p>
          <a:endParaRPr lang="en-US" sz="1100"/>
        </a:p>
      </dgm:t>
    </dgm:pt>
    <dgm:pt modelId="{F24020D2-0B39-4AFF-A303-AB0C82181204}" type="sibTrans" cxnId="{AC81A5CB-BBC8-4D7A-854E-79D40CFD99F9}">
      <dgm:prSet/>
      <dgm:spPr/>
      <dgm:t>
        <a:bodyPr/>
        <a:lstStyle/>
        <a:p>
          <a:endParaRPr lang="en-US" sz="1100"/>
        </a:p>
      </dgm:t>
    </dgm:pt>
    <dgm:pt modelId="{12EC9EFC-8D7A-4C1D-9CDA-6BCB9F5AE6D9}">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Peanut butter</a:t>
          </a:r>
        </a:p>
      </dgm:t>
    </dgm:pt>
    <dgm:pt modelId="{D6447A3D-F5B7-4B9E-85D4-8A11F2371A97}" type="parTrans" cxnId="{B91B87D9-17D8-426A-92B8-129374CF10D5}">
      <dgm:prSet/>
      <dgm:spPr/>
      <dgm:t>
        <a:bodyPr/>
        <a:lstStyle/>
        <a:p>
          <a:endParaRPr lang="en-US" sz="1100"/>
        </a:p>
      </dgm:t>
    </dgm:pt>
    <dgm:pt modelId="{63C76DE4-B1E6-4AFA-A407-9E16091C72BE}" type="sibTrans" cxnId="{B91B87D9-17D8-426A-92B8-129374CF10D5}">
      <dgm:prSet/>
      <dgm:spPr/>
      <dgm:t>
        <a:bodyPr/>
        <a:lstStyle/>
        <a:p>
          <a:endParaRPr lang="en-US" sz="1100"/>
        </a:p>
      </dgm:t>
    </dgm:pt>
    <dgm:pt modelId="{91D52C7A-19D1-4453-ACE4-B195F5CC7B2B}">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Bush mango powder</a:t>
          </a:r>
        </a:p>
      </dgm:t>
    </dgm:pt>
    <dgm:pt modelId="{7E1A3018-BC20-49B2-9895-114D1A644563}" type="parTrans" cxnId="{6A5F8CBF-2C3C-47CB-846E-DED04AE40B5A}">
      <dgm:prSet/>
      <dgm:spPr/>
      <dgm:t>
        <a:bodyPr/>
        <a:lstStyle/>
        <a:p>
          <a:endParaRPr lang="en-US" sz="1100"/>
        </a:p>
      </dgm:t>
    </dgm:pt>
    <dgm:pt modelId="{BE79C641-F79C-48FA-98DE-077C08C514EC}" type="sibTrans" cxnId="{6A5F8CBF-2C3C-47CB-846E-DED04AE40B5A}">
      <dgm:prSet/>
      <dgm:spPr/>
      <dgm:t>
        <a:bodyPr/>
        <a:lstStyle/>
        <a:p>
          <a:endParaRPr lang="en-US" sz="1100"/>
        </a:p>
      </dgm:t>
    </dgm:pt>
    <dgm:pt modelId="{9C54DCEE-9770-4080-ADD0-829927FBC06C}">
      <dgm:prSet custT="1"/>
      <dgm:spPr/>
      <dgm:t>
        <a:bodyPr/>
        <a:lstStyle/>
        <a:p>
          <a:r>
            <a:rPr lang="en-US" sz="1400" b="1" dirty="0">
              <a:solidFill>
                <a:srgbClr val="C00000"/>
              </a:solidFill>
              <a:latin typeface="Times New Roman" panose="02020603050405020304" pitchFamily="18" charset="0"/>
              <a:cs typeface="Times New Roman" panose="02020603050405020304" pitchFamily="18" charset="0"/>
            </a:rPr>
            <a:t>Multi seed cleaning and polishing</a:t>
          </a:r>
        </a:p>
      </dgm:t>
    </dgm:pt>
    <dgm:pt modelId="{373D209B-AEC6-45EE-BFAB-090CAA51D646}" type="parTrans" cxnId="{858B7FAE-F634-4614-A10D-6EAF6D0727C4}">
      <dgm:prSet/>
      <dgm:spPr/>
      <dgm:t>
        <a:bodyPr/>
        <a:lstStyle/>
        <a:p>
          <a:endParaRPr lang="en-US" sz="1100"/>
        </a:p>
      </dgm:t>
    </dgm:pt>
    <dgm:pt modelId="{F219D5BE-3E65-4511-92E7-87023B840229}" type="sibTrans" cxnId="{858B7FAE-F634-4614-A10D-6EAF6D0727C4}">
      <dgm:prSet/>
      <dgm:spPr/>
      <dgm:t>
        <a:bodyPr/>
        <a:lstStyle/>
        <a:p>
          <a:endParaRPr lang="en-US" sz="1100"/>
        </a:p>
      </dgm:t>
    </dgm:pt>
    <dgm:pt modelId="{456ED928-99EF-4878-8D26-DC2F5407C1DA}" type="pres">
      <dgm:prSet presAssocID="{E0A00C24-CED9-44F1-BF55-A17170B20E6D}" presName="compositeShape" presStyleCnt="0">
        <dgm:presLayoutVars>
          <dgm:dir/>
          <dgm:resizeHandles/>
        </dgm:presLayoutVars>
      </dgm:prSet>
      <dgm:spPr/>
    </dgm:pt>
    <dgm:pt modelId="{135B3686-D00C-46EF-A860-BDC3218706BE}" type="pres">
      <dgm:prSet presAssocID="{E0A00C24-CED9-44F1-BF55-A17170B20E6D}" presName="pyramid" presStyleLbl="node1" presStyleIdx="0" presStyleCnt="1" custScaleY="93684"/>
      <dgm:spPr>
        <a:solidFill>
          <a:srgbClr val="04065C"/>
        </a:solidFill>
      </dgm:spPr>
    </dgm:pt>
    <dgm:pt modelId="{6EC93E0C-D3DC-4E87-87AD-8EEFBD50E0E1}" type="pres">
      <dgm:prSet presAssocID="{E0A00C24-CED9-44F1-BF55-A17170B20E6D}" presName="theList" presStyleCnt="0"/>
      <dgm:spPr/>
    </dgm:pt>
    <dgm:pt modelId="{4FCC230E-8BDE-4DC3-8C72-0FAF4D1A25C2}" type="pres">
      <dgm:prSet presAssocID="{0112EF5F-99E9-4919-B0EC-E1DCD9E1DDD3}" presName="aNode" presStyleLbl="fgAcc1" presStyleIdx="0" presStyleCnt="17">
        <dgm:presLayoutVars>
          <dgm:bulletEnabled val="1"/>
        </dgm:presLayoutVars>
      </dgm:prSet>
      <dgm:spPr/>
    </dgm:pt>
    <dgm:pt modelId="{1308236D-98A7-4714-A81B-DD1CDFE54875}" type="pres">
      <dgm:prSet presAssocID="{0112EF5F-99E9-4919-B0EC-E1DCD9E1DDD3}" presName="aSpace" presStyleCnt="0"/>
      <dgm:spPr/>
    </dgm:pt>
    <dgm:pt modelId="{58F4A176-7AA1-401F-8834-0940102D2F36}" type="pres">
      <dgm:prSet presAssocID="{1E3C953C-39D7-4AE2-87AD-5A3FC0E5E7D7}" presName="aNode" presStyleLbl="fgAcc1" presStyleIdx="1" presStyleCnt="17">
        <dgm:presLayoutVars>
          <dgm:bulletEnabled val="1"/>
        </dgm:presLayoutVars>
      </dgm:prSet>
      <dgm:spPr/>
    </dgm:pt>
    <dgm:pt modelId="{23A7BE14-18C9-4594-93F5-405E77E942FD}" type="pres">
      <dgm:prSet presAssocID="{1E3C953C-39D7-4AE2-87AD-5A3FC0E5E7D7}" presName="aSpace" presStyleCnt="0"/>
      <dgm:spPr/>
    </dgm:pt>
    <dgm:pt modelId="{AA197524-7EC9-4933-915B-86019D63A85D}" type="pres">
      <dgm:prSet presAssocID="{8364A537-67DE-4B56-AE73-05B19590B0AB}" presName="aNode" presStyleLbl="fgAcc1" presStyleIdx="2" presStyleCnt="17" custScaleY="133684">
        <dgm:presLayoutVars>
          <dgm:bulletEnabled val="1"/>
        </dgm:presLayoutVars>
      </dgm:prSet>
      <dgm:spPr/>
    </dgm:pt>
    <dgm:pt modelId="{791674E7-833E-4C59-BF57-46DFD0CC1559}" type="pres">
      <dgm:prSet presAssocID="{8364A537-67DE-4B56-AE73-05B19590B0AB}" presName="aSpace" presStyleCnt="0"/>
      <dgm:spPr/>
    </dgm:pt>
    <dgm:pt modelId="{052984C9-95C0-41AB-89E0-407069754C26}" type="pres">
      <dgm:prSet presAssocID="{85102902-5CBB-4B37-BD5E-D1488FD42747}" presName="aNode" presStyleLbl="fgAcc1" presStyleIdx="3" presStyleCnt="17" custScaleY="128168">
        <dgm:presLayoutVars>
          <dgm:bulletEnabled val="1"/>
        </dgm:presLayoutVars>
      </dgm:prSet>
      <dgm:spPr/>
    </dgm:pt>
    <dgm:pt modelId="{1B836187-3285-4C89-B963-2C704E8923BC}" type="pres">
      <dgm:prSet presAssocID="{85102902-5CBB-4B37-BD5E-D1488FD42747}" presName="aSpace" presStyleCnt="0"/>
      <dgm:spPr/>
    </dgm:pt>
    <dgm:pt modelId="{F3651D83-7928-43CF-A834-363E9354AF7A}" type="pres">
      <dgm:prSet presAssocID="{029A8AA6-5510-42B0-B422-7CEE681F5AD4}" presName="aNode" presStyleLbl="fgAcc1" presStyleIdx="4" presStyleCnt="17">
        <dgm:presLayoutVars>
          <dgm:bulletEnabled val="1"/>
        </dgm:presLayoutVars>
      </dgm:prSet>
      <dgm:spPr/>
    </dgm:pt>
    <dgm:pt modelId="{4F84BEC0-4C7F-4AE3-A5F0-2B1C6D4D0E37}" type="pres">
      <dgm:prSet presAssocID="{029A8AA6-5510-42B0-B422-7CEE681F5AD4}" presName="aSpace" presStyleCnt="0"/>
      <dgm:spPr/>
    </dgm:pt>
    <dgm:pt modelId="{F89DD5BE-ACD5-4226-9AEC-615DD467159D}" type="pres">
      <dgm:prSet presAssocID="{5899F029-4A67-4D43-93E2-CC858A3DB0F1}" presName="aNode" presStyleLbl="fgAcc1" presStyleIdx="5" presStyleCnt="17">
        <dgm:presLayoutVars>
          <dgm:bulletEnabled val="1"/>
        </dgm:presLayoutVars>
      </dgm:prSet>
      <dgm:spPr/>
    </dgm:pt>
    <dgm:pt modelId="{4CDF4730-28B4-43E0-AA8A-3B4E131C5B52}" type="pres">
      <dgm:prSet presAssocID="{5899F029-4A67-4D43-93E2-CC858A3DB0F1}" presName="aSpace" presStyleCnt="0"/>
      <dgm:spPr/>
    </dgm:pt>
    <dgm:pt modelId="{5CC26DEE-453D-416D-97AC-F6F6671054E2}" type="pres">
      <dgm:prSet presAssocID="{E06464D9-DDA3-47B4-AEBD-FAC25910B4C5}" presName="aNode" presStyleLbl="fgAcc1" presStyleIdx="6" presStyleCnt="17">
        <dgm:presLayoutVars>
          <dgm:bulletEnabled val="1"/>
        </dgm:presLayoutVars>
      </dgm:prSet>
      <dgm:spPr/>
    </dgm:pt>
    <dgm:pt modelId="{88BAA013-AE61-41C3-B210-D054110D6CBA}" type="pres">
      <dgm:prSet presAssocID="{E06464D9-DDA3-47B4-AEBD-FAC25910B4C5}" presName="aSpace" presStyleCnt="0"/>
      <dgm:spPr/>
    </dgm:pt>
    <dgm:pt modelId="{8D9DFC73-6F78-4D08-851F-6A76E8D02B9D}" type="pres">
      <dgm:prSet presAssocID="{B6556181-FB0A-4CA2-9C3A-73E0830D4ADB}" presName="aNode" presStyleLbl="fgAcc1" presStyleIdx="7" presStyleCnt="17">
        <dgm:presLayoutVars>
          <dgm:bulletEnabled val="1"/>
        </dgm:presLayoutVars>
      </dgm:prSet>
      <dgm:spPr/>
    </dgm:pt>
    <dgm:pt modelId="{E5EF7C96-23A1-4298-B917-127D46A79FDD}" type="pres">
      <dgm:prSet presAssocID="{B6556181-FB0A-4CA2-9C3A-73E0830D4ADB}" presName="aSpace" presStyleCnt="0"/>
      <dgm:spPr/>
    </dgm:pt>
    <dgm:pt modelId="{4EEC5CFA-D148-44F4-9A07-011D78BA02DB}" type="pres">
      <dgm:prSet presAssocID="{6C25E6D6-5017-4E57-A2A4-6C0E51726DCE}" presName="aNode" presStyleLbl="fgAcc1" presStyleIdx="8" presStyleCnt="17">
        <dgm:presLayoutVars>
          <dgm:bulletEnabled val="1"/>
        </dgm:presLayoutVars>
      </dgm:prSet>
      <dgm:spPr/>
    </dgm:pt>
    <dgm:pt modelId="{5DC51227-9466-4861-A3E8-81B93828FF07}" type="pres">
      <dgm:prSet presAssocID="{6C25E6D6-5017-4E57-A2A4-6C0E51726DCE}" presName="aSpace" presStyleCnt="0"/>
      <dgm:spPr/>
    </dgm:pt>
    <dgm:pt modelId="{7D339629-058E-4C0D-B48E-E29F9B6E679B}" type="pres">
      <dgm:prSet presAssocID="{53BEBC69-5755-49F2-B841-10D720D9A2C6}" presName="aNode" presStyleLbl="fgAcc1" presStyleIdx="9" presStyleCnt="17">
        <dgm:presLayoutVars>
          <dgm:bulletEnabled val="1"/>
        </dgm:presLayoutVars>
      </dgm:prSet>
      <dgm:spPr/>
    </dgm:pt>
    <dgm:pt modelId="{B29FAA7D-0023-430B-97A0-D4E8AB022066}" type="pres">
      <dgm:prSet presAssocID="{53BEBC69-5755-49F2-B841-10D720D9A2C6}" presName="aSpace" presStyleCnt="0"/>
      <dgm:spPr/>
    </dgm:pt>
    <dgm:pt modelId="{277B4DBB-99C7-42DD-A021-D862278FE41F}" type="pres">
      <dgm:prSet presAssocID="{4606A914-D674-4C89-BAEB-C21B14881D1F}" presName="aNode" presStyleLbl="fgAcc1" presStyleIdx="10" presStyleCnt="17">
        <dgm:presLayoutVars>
          <dgm:bulletEnabled val="1"/>
        </dgm:presLayoutVars>
      </dgm:prSet>
      <dgm:spPr/>
    </dgm:pt>
    <dgm:pt modelId="{54BBBD9E-F3C8-4911-9F55-8B7BEA7770AF}" type="pres">
      <dgm:prSet presAssocID="{4606A914-D674-4C89-BAEB-C21B14881D1F}" presName="aSpace" presStyleCnt="0"/>
      <dgm:spPr/>
    </dgm:pt>
    <dgm:pt modelId="{7B2EDCF8-4AD9-4A63-9C95-F9B56060E575}" type="pres">
      <dgm:prSet presAssocID="{DE13B69B-1E62-4378-A4AB-3C5605937C73}" presName="aNode" presStyleLbl="fgAcc1" presStyleIdx="11" presStyleCnt="17">
        <dgm:presLayoutVars>
          <dgm:bulletEnabled val="1"/>
        </dgm:presLayoutVars>
      </dgm:prSet>
      <dgm:spPr/>
    </dgm:pt>
    <dgm:pt modelId="{15B9A948-2902-4F2F-9D9F-1AF50A16B3FD}" type="pres">
      <dgm:prSet presAssocID="{DE13B69B-1E62-4378-A4AB-3C5605937C73}" presName="aSpace" presStyleCnt="0"/>
      <dgm:spPr/>
    </dgm:pt>
    <dgm:pt modelId="{95B7E7A2-9010-47A5-8EAB-58F447730A3A}" type="pres">
      <dgm:prSet presAssocID="{0B775004-B2C3-45B3-9984-0A81F1B4F524}" presName="aNode" presStyleLbl="fgAcc1" presStyleIdx="12" presStyleCnt="17">
        <dgm:presLayoutVars>
          <dgm:bulletEnabled val="1"/>
        </dgm:presLayoutVars>
      </dgm:prSet>
      <dgm:spPr/>
    </dgm:pt>
    <dgm:pt modelId="{B1DBAF22-775D-4902-8230-DC90E6D2DFC0}" type="pres">
      <dgm:prSet presAssocID="{0B775004-B2C3-45B3-9984-0A81F1B4F524}" presName="aSpace" presStyleCnt="0"/>
      <dgm:spPr/>
    </dgm:pt>
    <dgm:pt modelId="{CC4D7B93-87C6-47D7-A3BA-0D0A169706F1}" type="pres">
      <dgm:prSet presAssocID="{C4C477C4-340F-47EB-9F57-FFEA6C290809}" presName="aNode" presStyleLbl="fgAcc1" presStyleIdx="13" presStyleCnt="17">
        <dgm:presLayoutVars>
          <dgm:bulletEnabled val="1"/>
        </dgm:presLayoutVars>
      </dgm:prSet>
      <dgm:spPr/>
    </dgm:pt>
    <dgm:pt modelId="{13E622C2-A3C5-40F0-80E2-96EAA1966F7A}" type="pres">
      <dgm:prSet presAssocID="{C4C477C4-340F-47EB-9F57-FFEA6C290809}" presName="aSpace" presStyleCnt="0"/>
      <dgm:spPr/>
    </dgm:pt>
    <dgm:pt modelId="{8E4C8B2B-6A80-44B0-957A-70C232CDDB5C}" type="pres">
      <dgm:prSet presAssocID="{12EC9EFC-8D7A-4C1D-9CDA-6BCB9F5AE6D9}" presName="aNode" presStyleLbl="fgAcc1" presStyleIdx="14" presStyleCnt="17">
        <dgm:presLayoutVars>
          <dgm:bulletEnabled val="1"/>
        </dgm:presLayoutVars>
      </dgm:prSet>
      <dgm:spPr/>
    </dgm:pt>
    <dgm:pt modelId="{98354571-03DE-4CC1-8153-FD139C720B14}" type="pres">
      <dgm:prSet presAssocID="{12EC9EFC-8D7A-4C1D-9CDA-6BCB9F5AE6D9}" presName="aSpace" presStyleCnt="0"/>
      <dgm:spPr/>
    </dgm:pt>
    <dgm:pt modelId="{77710585-1DA5-412E-B324-B59AFF518BD6}" type="pres">
      <dgm:prSet presAssocID="{91D52C7A-19D1-4453-ACE4-B195F5CC7B2B}" presName="aNode" presStyleLbl="fgAcc1" presStyleIdx="15" presStyleCnt="17">
        <dgm:presLayoutVars>
          <dgm:bulletEnabled val="1"/>
        </dgm:presLayoutVars>
      </dgm:prSet>
      <dgm:spPr/>
    </dgm:pt>
    <dgm:pt modelId="{2FE1D302-048C-4471-8672-1519591C2800}" type="pres">
      <dgm:prSet presAssocID="{91D52C7A-19D1-4453-ACE4-B195F5CC7B2B}" presName="aSpace" presStyleCnt="0"/>
      <dgm:spPr/>
    </dgm:pt>
    <dgm:pt modelId="{C700F115-8380-4F44-B61E-1C6B36ADAD63}" type="pres">
      <dgm:prSet presAssocID="{9C54DCEE-9770-4080-ADD0-829927FBC06C}" presName="aNode" presStyleLbl="fgAcc1" presStyleIdx="16" presStyleCnt="17">
        <dgm:presLayoutVars>
          <dgm:bulletEnabled val="1"/>
        </dgm:presLayoutVars>
      </dgm:prSet>
      <dgm:spPr/>
    </dgm:pt>
    <dgm:pt modelId="{4A0F6072-A8E3-4E82-8D44-A758E6BAE102}" type="pres">
      <dgm:prSet presAssocID="{9C54DCEE-9770-4080-ADD0-829927FBC06C}" presName="aSpace" presStyleCnt="0"/>
      <dgm:spPr/>
    </dgm:pt>
  </dgm:ptLst>
  <dgm:cxnLst>
    <dgm:cxn modelId="{8B69B709-04E1-4DC9-A12A-5D735DEF0DE3}" type="presOf" srcId="{85102902-5CBB-4B37-BD5E-D1488FD42747}" destId="{052984C9-95C0-41AB-89E0-407069754C26}" srcOrd="0" destOrd="0" presId="urn:microsoft.com/office/officeart/2005/8/layout/pyramid2#2"/>
    <dgm:cxn modelId="{10147210-C188-4B96-868C-F8DB27711A49}" type="presOf" srcId="{6C25E6D6-5017-4E57-A2A4-6C0E51726DCE}" destId="{4EEC5CFA-D148-44F4-9A07-011D78BA02DB}" srcOrd="0" destOrd="0" presId="urn:microsoft.com/office/officeart/2005/8/layout/pyramid2#2"/>
    <dgm:cxn modelId="{2A5F7A1D-55DB-4694-B3F5-35F9455A70A5}" type="presOf" srcId="{B6556181-FB0A-4CA2-9C3A-73E0830D4ADB}" destId="{8D9DFC73-6F78-4D08-851F-6A76E8D02B9D}" srcOrd="0" destOrd="0" presId="urn:microsoft.com/office/officeart/2005/8/layout/pyramid2#2"/>
    <dgm:cxn modelId="{FBB10121-308E-4778-A334-0C0B10481A86}" type="presOf" srcId="{12EC9EFC-8D7A-4C1D-9CDA-6BCB9F5AE6D9}" destId="{8E4C8B2B-6A80-44B0-957A-70C232CDDB5C}" srcOrd="0" destOrd="0" presId="urn:microsoft.com/office/officeart/2005/8/layout/pyramid2#2"/>
    <dgm:cxn modelId="{36BB0C2D-4CF9-4F51-88B9-8995732EE495}" type="presOf" srcId="{1E3C953C-39D7-4AE2-87AD-5A3FC0E5E7D7}" destId="{58F4A176-7AA1-401F-8834-0940102D2F36}" srcOrd="0" destOrd="0" presId="urn:microsoft.com/office/officeart/2005/8/layout/pyramid2#2"/>
    <dgm:cxn modelId="{787AC030-F983-4106-B74F-B2754C1DD546}" srcId="{E0A00C24-CED9-44F1-BF55-A17170B20E6D}" destId="{85102902-5CBB-4B37-BD5E-D1488FD42747}" srcOrd="3" destOrd="0" parTransId="{99D164D3-967F-48CA-AB55-7131BD7AAD50}" sibTransId="{2396EDB9-E9A5-4F26-8F62-DED82F8519E3}"/>
    <dgm:cxn modelId="{D9C32332-22E9-440A-9C75-3BB2E121B9C0}" type="presOf" srcId="{8364A537-67DE-4B56-AE73-05B19590B0AB}" destId="{AA197524-7EC9-4933-915B-86019D63A85D}" srcOrd="0" destOrd="0" presId="urn:microsoft.com/office/officeart/2005/8/layout/pyramid2#2"/>
    <dgm:cxn modelId="{1448B045-880F-4543-9E5D-90247FB74F40}" type="presOf" srcId="{0112EF5F-99E9-4919-B0EC-E1DCD9E1DDD3}" destId="{4FCC230E-8BDE-4DC3-8C72-0FAF4D1A25C2}" srcOrd="0" destOrd="0" presId="urn:microsoft.com/office/officeart/2005/8/layout/pyramid2#2"/>
    <dgm:cxn modelId="{40557748-260A-4F65-858F-438EA358758E}" type="presOf" srcId="{E0A00C24-CED9-44F1-BF55-A17170B20E6D}" destId="{456ED928-99EF-4878-8D26-DC2F5407C1DA}" srcOrd="0" destOrd="0" presId="urn:microsoft.com/office/officeart/2005/8/layout/pyramid2#2"/>
    <dgm:cxn modelId="{576DC16A-74FB-4C84-BD4D-AF99E29A9B14}" srcId="{E0A00C24-CED9-44F1-BF55-A17170B20E6D}" destId="{0B775004-B2C3-45B3-9984-0A81F1B4F524}" srcOrd="12" destOrd="0" parTransId="{E52934B6-4CF7-48C9-B306-7D301C892138}" sibTransId="{D0AA693A-698A-4F87-AE69-EFE21174046D}"/>
    <dgm:cxn modelId="{82A40E53-109D-47B1-8977-BD29775C9EB7}" type="presOf" srcId="{53BEBC69-5755-49F2-B841-10D720D9A2C6}" destId="{7D339629-058E-4C0D-B48E-E29F9B6E679B}" srcOrd="0" destOrd="0" presId="urn:microsoft.com/office/officeart/2005/8/layout/pyramid2#2"/>
    <dgm:cxn modelId="{80476F89-3ECC-4B93-BF16-A11156FA35DA}" srcId="{E0A00C24-CED9-44F1-BF55-A17170B20E6D}" destId="{6C25E6D6-5017-4E57-A2A4-6C0E51726DCE}" srcOrd="8" destOrd="0" parTransId="{A93F2C0F-A5C0-4590-BBB2-E15198EB4D08}" sibTransId="{46FAE889-6542-4CB1-858A-B661F330F423}"/>
    <dgm:cxn modelId="{5220748A-0DF5-4464-A436-95FB11E72169}" srcId="{E0A00C24-CED9-44F1-BF55-A17170B20E6D}" destId="{5899F029-4A67-4D43-93E2-CC858A3DB0F1}" srcOrd="5" destOrd="0" parTransId="{511FCD34-272D-4C78-8E7A-EEA00DEB67C6}" sibTransId="{6FBAE2E7-8D56-498D-B2AD-B3219B48CBB9}"/>
    <dgm:cxn modelId="{CE0EAE8E-2BCB-4DC9-BC28-92A2359B3C29}" srcId="{E0A00C24-CED9-44F1-BF55-A17170B20E6D}" destId="{0112EF5F-99E9-4919-B0EC-E1DCD9E1DDD3}" srcOrd="0" destOrd="0" parTransId="{9DFB5D74-E503-4713-AA7A-E576142E40D7}" sibTransId="{0B5A87A6-7247-45D0-B52E-390B4E097ACE}"/>
    <dgm:cxn modelId="{B65DC293-2C66-4231-A720-0D53C1844651}" srcId="{E0A00C24-CED9-44F1-BF55-A17170B20E6D}" destId="{1E3C953C-39D7-4AE2-87AD-5A3FC0E5E7D7}" srcOrd="1" destOrd="0" parTransId="{BFE8D52A-B998-405B-9E3E-93D36436426C}" sibTransId="{862A8BAF-AA9D-43A8-87F3-92CD8CE07796}"/>
    <dgm:cxn modelId="{B812CC9F-E1AC-4BE1-8F7B-E5702DADED4A}" type="presOf" srcId="{0B775004-B2C3-45B3-9984-0A81F1B4F524}" destId="{95B7E7A2-9010-47A5-8EAB-58F447730A3A}" srcOrd="0" destOrd="0" presId="urn:microsoft.com/office/officeart/2005/8/layout/pyramid2#2"/>
    <dgm:cxn modelId="{4B8F98A0-0194-4DAF-BF92-EEC1100665B4}" srcId="{E0A00C24-CED9-44F1-BF55-A17170B20E6D}" destId="{029A8AA6-5510-42B0-B422-7CEE681F5AD4}" srcOrd="4" destOrd="0" parTransId="{158C2F2A-6614-4C7E-B641-149C9FCCB3B6}" sibTransId="{15DD4F1E-94C9-4366-8B2D-FBDAFCA8855E}"/>
    <dgm:cxn modelId="{AF92DAA2-DF26-4E23-9619-2513D2CB5FFE}" type="presOf" srcId="{91D52C7A-19D1-4453-ACE4-B195F5CC7B2B}" destId="{77710585-1DA5-412E-B324-B59AFF518BD6}" srcOrd="0" destOrd="0" presId="urn:microsoft.com/office/officeart/2005/8/layout/pyramid2#2"/>
    <dgm:cxn modelId="{858B7FAE-F634-4614-A10D-6EAF6D0727C4}" srcId="{E0A00C24-CED9-44F1-BF55-A17170B20E6D}" destId="{9C54DCEE-9770-4080-ADD0-829927FBC06C}" srcOrd="16" destOrd="0" parTransId="{373D209B-AEC6-45EE-BFAB-090CAA51D646}" sibTransId="{F219D5BE-3E65-4511-92E7-87023B840229}"/>
    <dgm:cxn modelId="{70D6C8B5-4F6B-4CDF-9445-690E4EDD1016}" type="presOf" srcId="{9C54DCEE-9770-4080-ADD0-829927FBC06C}" destId="{C700F115-8380-4F44-B61E-1C6B36ADAD63}" srcOrd="0" destOrd="0" presId="urn:microsoft.com/office/officeart/2005/8/layout/pyramid2#2"/>
    <dgm:cxn modelId="{4DD1ABBA-638D-4B29-A866-9B8223C4FBF0}" type="presOf" srcId="{029A8AA6-5510-42B0-B422-7CEE681F5AD4}" destId="{F3651D83-7928-43CF-A834-363E9354AF7A}" srcOrd="0" destOrd="0" presId="urn:microsoft.com/office/officeart/2005/8/layout/pyramid2#2"/>
    <dgm:cxn modelId="{6A5F8CBF-2C3C-47CB-846E-DED04AE40B5A}" srcId="{E0A00C24-CED9-44F1-BF55-A17170B20E6D}" destId="{91D52C7A-19D1-4453-ACE4-B195F5CC7B2B}" srcOrd="15" destOrd="0" parTransId="{7E1A3018-BC20-49B2-9895-114D1A644563}" sibTransId="{BE79C641-F79C-48FA-98DE-077C08C514EC}"/>
    <dgm:cxn modelId="{96777CC6-074A-402C-AD6E-277E162A3449}" type="presOf" srcId="{E06464D9-DDA3-47B4-AEBD-FAC25910B4C5}" destId="{5CC26DEE-453D-416D-97AC-F6F6671054E2}" srcOrd="0" destOrd="0" presId="urn:microsoft.com/office/officeart/2005/8/layout/pyramid2#2"/>
    <dgm:cxn modelId="{6DF24DC7-91CF-4757-AD88-09292B0E71F2}" srcId="{E0A00C24-CED9-44F1-BF55-A17170B20E6D}" destId="{DE13B69B-1E62-4378-A4AB-3C5605937C73}" srcOrd="11" destOrd="0" parTransId="{3DCA3FFC-9EF6-49B2-8935-6E516E2D9EF1}" sibTransId="{A35528BD-7487-409B-A832-EFEA4EBE18CF}"/>
    <dgm:cxn modelId="{34CD30CA-257F-4299-BA10-08F552490B68}" srcId="{E0A00C24-CED9-44F1-BF55-A17170B20E6D}" destId="{4606A914-D674-4C89-BAEB-C21B14881D1F}" srcOrd="10" destOrd="0" parTransId="{1814B2AB-0CD7-458A-AEE6-367B07EC54C2}" sibTransId="{D429D503-0CE9-4409-8D57-0FB7534C28DF}"/>
    <dgm:cxn modelId="{AC81A5CB-BBC8-4D7A-854E-79D40CFD99F9}" srcId="{E0A00C24-CED9-44F1-BF55-A17170B20E6D}" destId="{C4C477C4-340F-47EB-9F57-FFEA6C290809}" srcOrd="13" destOrd="0" parTransId="{7CF4C19B-0B20-40B8-930E-56FE3FD3A518}" sibTransId="{F24020D2-0B39-4AFF-A303-AB0C82181204}"/>
    <dgm:cxn modelId="{766896D3-AFDF-4266-91A4-FC78414C4BF9}" type="presOf" srcId="{C4C477C4-340F-47EB-9F57-FFEA6C290809}" destId="{CC4D7B93-87C6-47D7-A3BA-0D0A169706F1}" srcOrd="0" destOrd="0" presId="urn:microsoft.com/office/officeart/2005/8/layout/pyramid2#2"/>
    <dgm:cxn modelId="{B91B87D9-17D8-426A-92B8-129374CF10D5}" srcId="{E0A00C24-CED9-44F1-BF55-A17170B20E6D}" destId="{12EC9EFC-8D7A-4C1D-9CDA-6BCB9F5AE6D9}" srcOrd="14" destOrd="0" parTransId="{D6447A3D-F5B7-4B9E-85D4-8A11F2371A97}" sibTransId="{63C76DE4-B1E6-4AFA-A407-9E16091C72BE}"/>
    <dgm:cxn modelId="{80BF6CDB-D46C-4269-81A4-FC8ADFA71565}" srcId="{E0A00C24-CED9-44F1-BF55-A17170B20E6D}" destId="{53BEBC69-5755-49F2-B841-10D720D9A2C6}" srcOrd="9" destOrd="0" parTransId="{47E1807F-FE46-4BC1-BDBB-239C616F7957}" sibTransId="{7CE37DFD-9994-43D4-BF78-768E1ED89738}"/>
    <dgm:cxn modelId="{D7ABF8E0-482A-4D7A-83AD-E57E7AA82217}" srcId="{E0A00C24-CED9-44F1-BF55-A17170B20E6D}" destId="{8364A537-67DE-4B56-AE73-05B19590B0AB}" srcOrd="2" destOrd="0" parTransId="{215B3A29-145E-4D5D-9CBA-7E14BECA198B}" sibTransId="{7AE02B0F-C391-4582-A9DF-BBBCAF3243D3}"/>
    <dgm:cxn modelId="{C49398E6-60D1-4B87-8856-BDE136412D35}" type="presOf" srcId="{5899F029-4A67-4D43-93E2-CC858A3DB0F1}" destId="{F89DD5BE-ACD5-4226-9AEC-615DD467159D}" srcOrd="0" destOrd="0" presId="urn:microsoft.com/office/officeart/2005/8/layout/pyramid2#2"/>
    <dgm:cxn modelId="{3E3FB1EC-9B05-41EF-8272-259E6A7FD6F7}" type="presOf" srcId="{DE13B69B-1E62-4378-A4AB-3C5605937C73}" destId="{7B2EDCF8-4AD9-4A63-9C95-F9B56060E575}" srcOrd="0" destOrd="0" presId="urn:microsoft.com/office/officeart/2005/8/layout/pyramid2#2"/>
    <dgm:cxn modelId="{9FB8BDF3-9C70-4C28-BF9B-92737AB1E06C}" srcId="{E0A00C24-CED9-44F1-BF55-A17170B20E6D}" destId="{E06464D9-DDA3-47B4-AEBD-FAC25910B4C5}" srcOrd="6" destOrd="0" parTransId="{14630B53-6B61-456F-9A11-54EF1D7AE8A5}" sibTransId="{FE8DFBDF-0C78-418E-B07F-AF7ADBE75417}"/>
    <dgm:cxn modelId="{CAA03EF5-6929-4029-B2CA-03741DBAFB3C}" type="presOf" srcId="{4606A914-D674-4C89-BAEB-C21B14881D1F}" destId="{277B4DBB-99C7-42DD-A021-D862278FE41F}" srcOrd="0" destOrd="0" presId="urn:microsoft.com/office/officeart/2005/8/layout/pyramid2#2"/>
    <dgm:cxn modelId="{FDA910FE-7191-4322-BF84-4F24AC3003F4}" srcId="{E0A00C24-CED9-44F1-BF55-A17170B20E6D}" destId="{B6556181-FB0A-4CA2-9C3A-73E0830D4ADB}" srcOrd="7" destOrd="0" parTransId="{9A8235B1-CE77-4886-8014-96DE5E0DBCA3}" sibTransId="{BACEBA58-A510-4E4A-AEAF-09A2F451BFB5}"/>
    <dgm:cxn modelId="{61E12640-4888-4F9F-B2A2-0FCD3E287D01}" type="presParOf" srcId="{456ED928-99EF-4878-8D26-DC2F5407C1DA}" destId="{135B3686-D00C-46EF-A860-BDC3218706BE}" srcOrd="0" destOrd="0" presId="urn:microsoft.com/office/officeart/2005/8/layout/pyramid2#2"/>
    <dgm:cxn modelId="{2A623204-BEC6-4AD0-8ED1-3D0D22AAF9B3}" type="presParOf" srcId="{456ED928-99EF-4878-8D26-DC2F5407C1DA}" destId="{6EC93E0C-D3DC-4E87-87AD-8EEFBD50E0E1}" srcOrd="1" destOrd="0" presId="urn:microsoft.com/office/officeart/2005/8/layout/pyramid2#2"/>
    <dgm:cxn modelId="{FFEE8CF9-9E2B-431D-B636-D1FD44B8675B}" type="presParOf" srcId="{6EC93E0C-D3DC-4E87-87AD-8EEFBD50E0E1}" destId="{4FCC230E-8BDE-4DC3-8C72-0FAF4D1A25C2}" srcOrd="0" destOrd="0" presId="urn:microsoft.com/office/officeart/2005/8/layout/pyramid2#2"/>
    <dgm:cxn modelId="{0CFF3D00-9851-4A8C-8ADC-71AC35852D31}" type="presParOf" srcId="{6EC93E0C-D3DC-4E87-87AD-8EEFBD50E0E1}" destId="{1308236D-98A7-4714-A81B-DD1CDFE54875}" srcOrd="1" destOrd="0" presId="urn:microsoft.com/office/officeart/2005/8/layout/pyramid2#2"/>
    <dgm:cxn modelId="{3B281A58-BEF8-4601-87CD-984E4F1993D1}" type="presParOf" srcId="{6EC93E0C-D3DC-4E87-87AD-8EEFBD50E0E1}" destId="{58F4A176-7AA1-401F-8834-0940102D2F36}" srcOrd="2" destOrd="0" presId="urn:microsoft.com/office/officeart/2005/8/layout/pyramid2#2"/>
    <dgm:cxn modelId="{919DCBB3-C9F8-426A-8248-01AE6D010EB2}" type="presParOf" srcId="{6EC93E0C-D3DC-4E87-87AD-8EEFBD50E0E1}" destId="{23A7BE14-18C9-4594-93F5-405E77E942FD}" srcOrd="3" destOrd="0" presId="urn:microsoft.com/office/officeart/2005/8/layout/pyramid2#2"/>
    <dgm:cxn modelId="{75F40ED0-FC6B-4A41-9593-C5A6CEC7190A}" type="presParOf" srcId="{6EC93E0C-D3DC-4E87-87AD-8EEFBD50E0E1}" destId="{AA197524-7EC9-4933-915B-86019D63A85D}" srcOrd="4" destOrd="0" presId="urn:microsoft.com/office/officeart/2005/8/layout/pyramid2#2"/>
    <dgm:cxn modelId="{AE8D9C24-4783-4576-AC12-35A223BEF36C}" type="presParOf" srcId="{6EC93E0C-D3DC-4E87-87AD-8EEFBD50E0E1}" destId="{791674E7-833E-4C59-BF57-46DFD0CC1559}" srcOrd="5" destOrd="0" presId="urn:microsoft.com/office/officeart/2005/8/layout/pyramid2#2"/>
    <dgm:cxn modelId="{CD69C296-EBBF-4CFE-B3F0-BE309AAD4A92}" type="presParOf" srcId="{6EC93E0C-D3DC-4E87-87AD-8EEFBD50E0E1}" destId="{052984C9-95C0-41AB-89E0-407069754C26}" srcOrd="6" destOrd="0" presId="urn:microsoft.com/office/officeart/2005/8/layout/pyramid2#2"/>
    <dgm:cxn modelId="{C48921C1-FF4E-4597-9889-6FAEE6699A5E}" type="presParOf" srcId="{6EC93E0C-D3DC-4E87-87AD-8EEFBD50E0E1}" destId="{1B836187-3285-4C89-B963-2C704E8923BC}" srcOrd="7" destOrd="0" presId="urn:microsoft.com/office/officeart/2005/8/layout/pyramid2#2"/>
    <dgm:cxn modelId="{B6D4100E-A0DA-46F2-88D5-29BC03F52C33}" type="presParOf" srcId="{6EC93E0C-D3DC-4E87-87AD-8EEFBD50E0E1}" destId="{F3651D83-7928-43CF-A834-363E9354AF7A}" srcOrd="8" destOrd="0" presId="urn:microsoft.com/office/officeart/2005/8/layout/pyramid2#2"/>
    <dgm:cxn modelId="{32C23EEC-72FD-4037-8006-7EDD1EDC2D72}" type="presParOf" srcId="{6EC93E0C-D3DC-4E87-87AD-8EEFBD50E0E1}" destId="{4F84BEC0-4C7F-4AE3-A5F0-2B1C6D4D0E37}" srcOrd="9" destOrd="0" presId="urn:microsoft.com/office/officeart/2005/8/layout/pyramid2#2"/>
    <dgm:cxn modelId="{EC2AD5B2-BD98-442C-BED9-A78A44BEA29F}" type="presParOf" srcId="{6EC93E0C-D3DC-4E87-87AD-8EEFBD50E0E1}" destId="{F89DD5BE-ACD5-4226-9AEC-615DD467159D}" srcOrd="10" destOrd="0" presId="urn:microsoft.com/office/officeart/2005/8/layout/pyramid2#2"/>
    <dgm:cxn modelId="{2D873CD2-0D11-458F-9616-77F70853C295}" type="presParOf" srcId="{6EC93E0C-D3DC-4E87-87AD-8EEFBD50E0E1}" destId="{4CDF4730-28B4-43E0-AA8A-3B4E131C5B52}" srcOrd="11" destOrd="0" presId="urn:microsoft.com/office/officeart/2005/8/layout/pyramid2#2"/>
    <dgm:cxn modelId="{1A647578-16BC-4324-A460-66A22F3CCCF5}" type="presParOf" srcId="{6EC93E0C-D3DC-4E87-87AD-8EEFBD50E0E1}" destId="{5CC26DEE-453D-416D-97AC-F6F6671054E2}" srcOrd="12" destOrd="0" presId="urn:microsoft.com/office/officeart/2005/8/layout/pyramid2#2"/>
    <dgm:cxn modelId="{A3C61D7C-B64F-40BE-B874-285557C8837D}" type="presParOf" srcId="{6EC93E0C-D3DC-4E87-87AD-8EEFBD50E0E1}" destId="{88BAA013-AE61-41C3-B210-D054110D6CBA}" srcOrd="13" destOrd="0" presId="urn:microsoft.com/office/officeart/2005/8/layout/pyramid2#2"/>
    <dgm:cxn modelId="{8D2E15F6-60C4-4122-AA85-513259859474}" type="presParOf" srcId="{6EC93E0C-D3DC-4E87-87AD-8EEFBD50E0E1}" destId="{8D9DFC73-6F78-4D08-851F-6A76E8D02B9D}" srcOrd="14" destOrd="0" presId="urn:microsoft.com/office/officeart/2005/8/layout/pyramid2#2"/>
    <dgm:cxn modelId="{FD51F766-1C66-40E2-962D-E045DE8B9433}" type="presParOf" srcId="{6EC93E0C-D3DC-4E87-87AD-8EEFBD50E0E1}" destId="{E5EF7C96-23A1-4298-B917-127D46A79FDD}" srcOrd="15" destOrd="0" presId="urn:microsoft.com/office/officeart/2005/8/layout/pyramid2#2"/>
    <dgm:cxn modelId="{F036C17F-15E7-4C9A-A5B0-BAB40E45C365}" type="presParOf" srcId="{6EC93E0C-D3DC-4E87-87AD-8EEFBD50E0E1}" destId="{4EEC5CFA-D148-44F4-9A07-011D78BA02DB}" srcOrd="16" destOrd="0" presId="urn:microsoft.com/office/officeart/2005/8/layout/pyramid2#2"/>
    <dgm:cxn modelId="{2A588804-2EA2-4861-B092-0EC9838B25E7}" type="presParOf" srcId="{6EC93E0C-D3DC-4E87-87AD-8EEFBD50E0E1}" destId="{5DC51227-9466-4861-A3E8-81B93828FF07}" srcOrd="17" destOrd="0" presId="urn:microsoft.com/office/officeart/2005/8/layout/pyramid2#2"/>
    <dgm:cxn modelId="{48C31052-F8BF-4339-800F-1615FF65138F}" type="presParOf" srcId="{6EC93E0C-D3DC-4E87-87AD-8EEFBD50E0E1}" destId="{7D339629-058E-4C0D-B48E-E29F9B6E679B}" srcOrd="18" destOrd="0" presId="urn:microsoft.com/office/officeart/2005/8/layout/pyramid2#2"/>
    <dgm:cxn modelId="{EAAB2980-2699-42E8-88E5-68D208625FD8}" type="presParOf" srcId="{6EC93E0C-D3DC-4E87-87AD-8EEFBD50E0E1}" destId="{B29FAA7D-0023-430B-97A0-D4E8AB022066}" srcOrd="19" destOrd="0" presId="urn:microsoft.com/office/officeart/2005/8/layout/pyramid2#2"/>
    <dgm:cxn modelId="{126E8EF6-15B3-4112-A893-C9BF1E229C11}" type="presParOf" srcId="{6EC93E0C-D3DC-4E87-87AD-8EEFBD50E0E1}" destId="{277B4DBB-99C7-42DD-A021-D862278FE41F}" srcOrd="20" destOrd="0" presId="urn:microsoft.com/office/officeart/2005/8/layout/pyramid2#2"/>
    <dgm:cxn modelId="{1B727311-76FC-44F4-A068-CC0A6DBE6608}" type="presParOf" srcId="{6EC93E0C-D3DC-4E87-87AD-8EEFBD50E0E1}" destId="{54BBBD9E-F3C8-4911-9F55-8B7BEA7770AF}" srcOrd="21" destOrd="0" presId="urn:microsoft.com/office/officeart/2005/8/layout/pyramid2#2"/>
    <dgm:cxn modelId="{A471E139-850B-4221-9503-C53AE4334D9A}" type="presParOf" srcId="{6EC93E0C-D3DC-4E87-87AD-8EEFBD50E0E1}" destId="{7B2EDCF8-4AD9-4A63-9C95-F9B56060E575}" srcOrd="22" destOrd="0" presId="urn:microsoft.com/office/officeart/2005/8/layout/pyramid2#2"/>
    <dgm:cxn modelId="{E4685EDC-77C9-4E4F-BE57-91AE2D8DFC01}" type="presParOf" srcId="{6EC93E0C-D3DC-4E87-87AD-8EEFBD50E0E1}" destId="{15B9A948-2902-4F2F-9D9F-1AF50A16B3FD}" srcOrd="23" destOrd="0" presId="urn:microsoft.com/office/officeart/2005/8/layout/pyramid2#2"/>
    <dgm:cxn modelId="{323F23E8-FF89-4833-8083-C82A6E0313DE}" type="presParOf" srcId="{6EC93E0C-D3DC-4E87-87AD-8EEFBD50E0E1}" destId="{95B7E7A2-9010-47A5-8EAB-58F447730A3A}" srcOrd="24" destOrd="0" presId="urn:microsoft.com/office/officeart/2005/8/layout/pyramid2#2"/>
    <dgm:cxn modelId="{CCBB13C1-8877-4DDB-9186-65578DB0F465}" type="presParOf" srcId="{6EC93E0C-D3DC-4E87-87AD-8EEFBD50E0E1}" destId="{B1DBAF22-775D-4902-8230-DC90E6D2DFC0}" srcOrd="25" destOrd="0" presId="urn:microsoft.com/office/officeart/2005/8/layout/pyramid2#2"/>
    <dgm:cxn modelId="{DB773889-9032-415B-8CA8-4AAC4E4EEA3E}" type="presParOf" srcId="{6EC93E0C-D3DC-4E87-87AD-8EEFBD50E0E1}" destId="{CC4D7B93-87C6-47D7-A3BA-0D0A169706F1}" srcOrd="26" destOrd="0" presId="urn:microsoft.com/office/officeart/2005/8/layout/pyramid2#2"/>
    <dgm:cxn modelId="{95A0880E-2EE1-4DDF-9479-A3AEB9209C3B}" type="presParOf" srcId="{6EC93E0C-D3DC-4E87-87AD-8EEFBD50E0E1}" destId="{13E622C2-A3C5-40F0-80E2-96EAA1966F7A}" srcOrd="27" destOrd="0" presId="urn:microsoft.com/office/officeart/2005/8/layout/pyramid2#2"/>
    <dgm:cxn modelId="{B8E71D34-8469-465C-8DFB-4859D594661D}" type="presParOf" srcId="{6EC93E0C-D3DC-4E87-87AD-8EEFBD50E0E1}" destId="{8E4C8B2B-6A80-44B0-957A-70C232CDDB5C}" srcOrd="28" destOrd="0" presId="urn:microsoft.com/office/officeart/2005/8/layout/pyramid2#2"/>
    <dgm:cxn modelId="{6B1434EF-7C2A-4F24-85CF-115258DBA765}" type="presParOf" srcId="{6EC93E0C-D3DC-4E87-87AD-8EEFBD50E0E1}" destId="{98354571-03DE-4CC1-8153-FD139C720B14}" srcOrd="29" destOrd="0" presId="urn:microsoft.com/office/officeart/2005/8/layout/pyramid2#2"/>
    <dgm:cxn modelId="{24DC83E4-1103-40F1-B84F-5C4BB0C47770}" type="presParOf" srcId="{6EC93E0C-D3DC-4E87-87AD-8EEFBD50E0E1}" destId="{77710585-1DA5-412E-B324-B59AFF518BD6}" srcOrd="30" destOrd="0" presId="urn:microsoft.com/office/officeart/2005/8/layout/pyramid2#2"/>
    <dgm:cxn modelId="{21F4C28C-A064-429B-B850-BB3F929F9A2C}" type="presParOf" srcId="{6EC93E0C-D3DC-4E87-87AD-8EEFBD50E0E1}" destId="{2FE1D302-048C-4471-8672-1519591C2800}" srcOrd="31" destOrd="0" presId="urn:microsoft.com/office/officeart/2005/8/layout/pyramid2#2"/>
    <dgm:cxn modelId="{AC435A09-C5DE-45B7-B1EE-E544A3E72129}" type="presParOf" srcId="{6EC93E0C-D3DC-4E87-87AD-8EEFBD50E0E1}" destId="{C700F115-8380-4F44-B61E-1C6B36ADAD63}" srcOrd="32" destOrd="0" presId="urn:microsoft.com/office/officeart/2005/8/layout/pyramid2#2"/>
    <dgm:cxn modelId="{25264A91-EF5F-43EA-A48D-EA1A8A61CBA2}" type="presParOf" srcId="{6EC93E0C-D3DC-4E87-87AD-8EEFBD50E0E1}" destId="{4A0F6072-A8E3-4E82-8D44-A758E6BAE102}" srcOrd="33" destOrd="0" presId="urn:microsoft.com/office/officeart/2005/8/layout/pyramid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44FCA3-7454-4A90-BE99-A346624D828C}" type="doc">
      <dgm:prSet loTypeId="urn:microsoft.com/office/officeart/2008/layout/VerticalCurvedList#1" loCatId="list" qsTypeId="urn:microsoft.com/office/officeart/2005/8/quickstyle/3d3#1" qsCatId="3D" csTypeId="urn:microsoft.com/office/officeart/2005/8/colors/colorful4#1" csCatId="colorful" phldr="1"/>
      <dgm:spPr/>
      <dgm:t>
        <a:bodyPr/>
        <a:lstStyle/>
        <a:p>
          <a:endParaRPr lang="en-US"/>
        </a:p>
      </dgm:t>
    </dgm:pt>
    <dgm:pt modelId="{689481D0-5F90-4F49-8633-9EC52EE872A3}">
      <dgm:prSet/>
      <dgm:spPr>
        <a:solidFill>
          <a:srgbClr val="FFFF99"/>
        </a:solidFill>
      </dgm:spPr>
      <dgm:t>
        <a:bodyPr/>
        <a:lstStyle/>
        <a:p>
          <a:r>
            <a:rPr lang="en-US" b="1" dirty="0" err="1">
              <a:solidFill>
                <a:srgbClr val="C00000"/>
              </a:solidFill>
            </a:rPr>
            <a:t>Agro</a:t>
          </a:r>
          <a:r>
            <a:rPr lang="en-US" b="1" dirty="0">
              <a:solidFill>
                <a:srgbClr val="C00000"/>
              </a:solidFill>
            </a:rPr>
            <a:t> Commodities Export is capital intensive.</a:t>
          </a:r>
        </a:p>
      </dgm:t>
    </dgm:pt>
    <dgm:pt modelId="{4E386447-796D-4095-AE77-9AD45F3A56BF}" type="parTrans" cxnId="{B622A9A0-9E1A-4674-9F26-B13C82AD9CEB}">
      <dgm:prSet/>
      <dgm:spPr/>
      <dgm:t>
        <a:bodyPr/>
        <a:lstStyle/>
        <a:p>
          <a:endParaRPr lang="en-US"/>
        </a:p>
      </dgm:t>
    </dgm:pt>
    <dgm:pt modelId="{A5AF85DC-B01B-42DB-9C1F-299A6C99EEA7}" type="sibTrans" cxnId="{B622A9A0-9E1A-4674-9F26-B13C82AD9CEB}">
      <dgm:prSet/>
      <dgm:spPr/>
      <dgm:t>
        <a:bodyPr/>
        <a:lstStyle/>
        <a:p>
          <a:endParaRPr lang="en-US" b="1">
            <a:solidFill>
              <a:schemeClr val="tx1"/>
            </a:solidFill>
          </a:endParaRPr>
        </a:p>
      </dgm:t>
    </dgm:pt>
    <dgm:pt modelId="{92D63B49-B019-4758-A7F6-0F3FA84ACDD7}">
      <dgm:prSet/>
      <dgm:spPr>
        <a:solidFill>
          <a:srgbClr val="FFFF99"/>
        </a:solidFill>
      </dgm:spPr>
      <dgm:t>
        <a:bodyPr/>
        <a:lstStyle/>
        <a:p>
          <a:r>
            <a:rPr lang="en-US" b="1" dirty="0">
              <a:solidFill>
                <a:srgbClr val="C00000"/>
              </a:solidFill>
            </a:rPr>
            <a:t>Not a Part Time Business Venture</a:t>
          </a:r>
        </a:p>
      </dgm:t>
    </dgm:pt>
    <dgm:pt modelId="{92E6B69A-8AC4-4695-A8AC-190122208F8E}" type="parTrans" cxnId="{6974AE7A-895E-43B7-A957-D151FA479F7A}">
      <dgm:prSet/>
      <dgm:spPr/>
      <dgm:t>
        <a:bodyPr/>
        <a:lstStyle/>
        <a:p>
          <a:endParaRPr lang="en-US"/>
        </a:p>
      </dgm:t>
    </dgm:pt>
    <dgm:pt modelId="{0144FB98-BFE6-41AB-ADFF-7DCEDB97422E}" type="sibTrans" cxnId="{6974AE7A-895E-43B7-A957-D151FA479F7A}">
      <dgm:prSet/>
      <dgm:spPr/>
      <dgm:t>
        <a:bodyPr/>
        <a:lstStyle/>
        <a:p>
          <a:endParaRPr lang="en-US"/>
        </a:p>
      </dgm:t>
    </dgm:pt>
    <dgm:pt modelId="{E29103D7-E197-451B-974A-47DF2A3432A8}">
      <dgm:prSet/>
      <dgm:spPr>
        <a:solidFill>
          <a:srgbClr val="FFFF99"/>
        </a:solidFill>
      </dgm:spPr>
      <dgm:t>
        <a:bodyPr/>
        <a:lstStyle/>
        <a:p>
          <a:r>
            <a:rPr lang="en-US" b="1" dirty="0">
              <a:solidFill>
                <a:srgbClr val="C00000"/>
              </a:solidFill>
            </a:rPr>
            <a:t>Requires your total focus, commitment &amp; attention</a:t>
          </a:r>
        </a:p>
      </dgm:t>
    </dgm:pt>
    <dgm:pt modelId="{05D5950B-3EAD-4DF3-A7BD-17C6331BFB0F}" type="parTrans" cxnId="{DFC16077-AEB4-443A-AA34-BD5A7CB865E6}">
      <dgm:prSet/>
      <dgm:spPr/>
      <dgm:t>
        <a:bodyPr/>
        <a:lstStyle/>
        <a:p>
          <a:endParaRPr lang="en-US"/>
        </a:p>
      </dgm:t>
    </dgm:pt>
    <dgm:pt modelId="{0DEEE99C-60EE-4D8E-84E0-D155D800D53E}" type="sibTrans" cxnId="{DFC16077-AEB4-443A-AA34-BD5A7CB865E6}">
      <dgm:prSet/>
      <dgm:spPr/>
      <dgm:t>
        <a:bodyPr/>
        <a:lstStyle/>
        <a:p>
          <a:endParaRPr lang="en-US"/>
        </a:p>
      </dgm:t>
    </dgm:pt>
    <dgm:pt modelId="{362F6340-6AD8-4D95-8813-06397E29CBE9}">
      <dgm:prSet/>
      <dgm:spPr>
        <a:solidFill>
          <a:srgbClr val="FFFF99"/>
        </a:solidFill>
      </dgm:spPr>
      <dgm:t>
        <a:bodyPr/>
        <a:lstStyle/>
        <a:p>
          <a:r>
            <a:rPr lang="en-US" b="1" dirty="0">
              <a:solidFill>
                <a:srgbClr val="C00000"/>
              </a:solidFill>
            </a:rPr>
            <a:t>Operator must be a maximum Risk Taker</a:t>
          </a:r>
        </a:p>
      </dgm:t>
    </dgm:pt>
    <dgm:pt modelId="{2E9C2712-78F0-41C6-8B8B-68F4CA093212}" type="parTrans" cxnId="{CBCE1C84-2D82-4B05-9EDD-218999B9D503}">
      <dgm:prSet/>
      <dgm:spPr/>
      <dgm:t>
        <a:bodyPr/>
        <a:lstStyle/>
        <a:p>
          <a:endParaRPr lang="en-US"/>
        </a:p>
      </dgm:t>
    </dgm:pt>
    <dgm:pt modelId="{C4551324-751C-48AC-95CB-E12A66693E87}" type="sibTrans" cxnId="{CBCE1C84-2D82-4B05-9EDD-218999B9D503}">
      <dgm:prSet/>
      <dgm:spPr/>
      <dgm:t>
        <a:bodyPr/>
        <a:lstStyle/>
        <a:p>
          <a:endParaRPr lang="en-US"/>
        </a:p>
      </dgm:t>
    </dgm:pt>
    <dgm:pt modelId="{FC6C1E41-3E45-4040-9260-1E62E892F37E}">
      <dgm:prSet/>
      <dgm:spPr>
        <a:solidFill>
          <a:srgbClr val="FFFF99"/>
        </a:solidFill>
      </dgm:spPr>
      <dgm:t>
        <a:bodyPr/>
        <a:lstStyle/>
        <a:p>
          <a:r>
            <a:rPr lang="en-US" b="1" dirty="0">
              <a:solidFill>
                <a:srgbClr val="C00000"/>
              </a:solidFill>
            </a:rPr>
            <a:t>Not an all commers Business</a:t>
          </a:r>
        </a:p>
      </dgm:t>
    </dgm:pt>
    <dgm:pt modelId="{E010F9E8-825E-4F4B-A55B-58514B166CE8}" type="parTrans" cxnId="{A657C522-EA4E-4444-9CB0-F6F38040D950}">
      <dgm:prSet/>
      <dgm:spPr/>
      <dgm:t>
        <a:bodyPr/>
        <a:lstStyle/>
        <a:p>
          <a:endParaRPr lang="en-US"/>
        </a:p>
      </dgm:t>
    </dgm:pt>
    <dgm:pt modelId="{445FEFC6-300A-4F1F-92D5-5A37D25F7EE4}" type="sibTrans" cxnId="{A657C522-EA4E-4444-9CB0-F6F38040D950}">
      <dgm:prSet/>
      <dgm:spPr/>
      <dgm:t>
        <a:bodyPr/>
        <a:lstStyle/>
        <a:p>
          <a:endParaRPr lang="en-US"/>
        </a:p>
      </dgm:t>
    </dgm:pt>
    <dgm:pt modelId="{82173046-8DFF-4A9E-A6F8-790044FE4C28}">
      <dgm:prSet/>
      <dgm:spPr>
        <a:solidFill>
          <a:srgbClr val="FFFF99"/>
        </a:solidFill>
      </dgm:spPr>
      <dgm:t>
        <a:bodyPr/>
        <a:lstStyle/>
        <a:p>
          <a:r>
            <a:rPr lang="en-US" b="1" dirty="0">
              <a:solidFill>
                <a:srgbClr val="C00000"/>
              </a:solidFill>
            </a:rPr>
            <a:t>Not for the feeble hearted</a:t>
          </a:r>
        </a:p>
      </dgm:t>
    </dgm:pt>
    <dgm:pt modelId="{19B57A5F-0D70-482D-8E10-F9AB6C74197A}" type="parTrans" cxnId="{7B453513-17C7-43BF-A703-7D63044A96BC}">
      <dgm:prSet/>
      <dgm:spPr/>
      <dgm:t>
        <a:bodyPr/>
        <a:lstStyle/>
        <a:p>
          <a:endParaRPr lang="en-US"/>
        </a:p>
      </dgm:t>
    </dgm:pt>
    <dgm:pt modelId="{C64AEF21-05F7-4CBE-B2F6-ECF5475A848C}" type="sibTrans" cxnId="{7B453513-17C7-43BF-A703-7D63044A96BC}">
      <dgm:prSet/>
      <dgm:spPr/>
      <dgm:t>
        <a:bodyPr/>
        <a:lstStyle/>
        <a:p>
          <a:endParaRPr lang="en-US"/>
        </a:p>
      </dgm:t>
    </dgm:pt>
    <dgm:pt modelId="{C1D25E77-DF48-4673-9DEC-04A5D2AA73E6}">
      <dgm:prSet/>
      <dgm:spPr>
        <a:solidFill>
          <a:srgbClr val="FFFF99"/>
        </a:solidFill>
      </dgm:spPr>
      <dgm:t>
        <a:bodyPr/>
        <a:lstStyle/>
        <a:p>
          <a:r>
            <a:rPr lang="en-US" b="1" dirty="0">
              <a:solidFill>
                <a:srgbClr val="C00000"/>
              </a:solidFill>
            </a:rPr>
            <a:t>Extremely important to watch commodities cycles to avoid loses.</a:t>
          </a:r>
        </a:p>
      </dgm:t>
    </dgm:pt>
    <dgm:pt modelId="{DA4B4F74-C36C-413F-A66D-8AE1878F75CB}" type="parTrans" cxnId="{F3863241-2166-4076-A000-7B41DF57B3E4}">
      <dgm:prSet/>
      <dgm:spPr/>
      <dgm:t>
        <a:bodyPr/>
        <a:lstStyle/>
        <a:p>
          <a:endParaRPr lang="en-US"/>
        </a:p>
      </dgm:t>
    </dgm:pt>
    <dgm:pt modelId="{F8FD753A-14B1-4436-B45D-5F49F0AD92C0}" type="sibTrans" cxnId="{F3863241-2166-4076-A000-7B41DF57B3E4}">
      <dgm:prSet/>
      <dgm:spPr/>
      <dgm:t>
        <a:bodyPr/>
        <a:lstStyle/>
        <a:p>
          <a:endParaRPr lang="en-US"/>
        </a:p>
      </dgm:t>
    </dgm:pt>
    <dgm:pt modelId="{E975C21E-C5ED-4AA7-A308-CBAA4D877E46}" type="pres">
      <dgm:prSet presAssocID="{5744FCA3-7454-4A90-BE99-A346624D828C}" presName="Name0" presStyleCnt="0">
        <dgm:presLayoutVars>
          <dgm:chMax val="7"/>
          <dgm:chPref val="7"/>
          <dgm:dir/>
        </dgm:presLayoutVars>
      </dgm:prSet>
      <dgm:spPr/>
    </dgm:pt>
    <dgm:pt modelId="{5B678C21-AD08-4A77-907F-A5CA53DE4AD8}" type="pres">
      <dgm:prSet presAssocID="{5744FCA3-7454-4A90-BE99-A346624D828C}" presName="Name1" presStyleCnt="0"/>
      <dgm:spPr/>
    </dgm:pt>
    <dgm:pt modelId="{4CB5E3AC-3C5B-4289-BCDE-D35A40129D42}" type="pres">
      <dgm:prSet presAssocID="{5744FCA3-7454-4A90-BE99-A346624D828C}" presName="cycle" presStyleCnt="0"/>
      <dgm:spPr/>
    </dgm:pt>
    <dgm:pt modelId="{E8AFC684-EC1F-490B-8679-F9AD60AE695F}" type="pres">
      <dgm:prSet presAssocID="{5744FCA3-7454-4A90-BE99-A346624D828C}" presName="srcNode" presStyleLbl="node1" presStyleIdx="0" presStyleCnt="7"/>
      <dgm:spPr/>
    </dgm:pt>
    <dgm:pt modelId="{5AB03690-2675-4544-8DAE-EBD84FDC7392}" type="pres">
      <dgm:prSet presAssocID="{5744FCA3-7454-4A90-BE99-A346624D828C}" presName="conn" presStyleLbl="parChTrans1D2" presStyleIdx="0" presStyleCnt="1"/>
      <dgm:spPr/>
    </dgm:pt>
    <dgm:pt modelId="{4935EDD7-FC50-42D8-8618-63CEDC13E03F}" type="pres">
      <dgm:prSet presAssocID="{5744FCA3-7454-4A90-BE99-A346624D828C}" presName="extraNode" presStyleLbl="node1" presStyleIdx="0" presStyleCnt="7"/>
      <dgm:spPr/>
    </dgm:pt>
    <dgm:pt modelId="{199F72B7-C26B-4E0B-952B-F1A77C69B5C6}" type="pres">
      <dgm:prSet presAssocID="{5744FCA3-7454-4A90-BE99-A346624D828C}" presName="dstNode" presStyleLbl="node1" presStyleIdx="0" presStyleCnt="7"/>
      <dgm:spPr/>
    </dgm:pt>
    <dgm:pt modelId="{3050F9FA-67E5-436C-A740-65E413E7F8BF}" type="pres">
      <dgm:prSet presAssocID="{689481D0-5F90-4F49-8633-9EC52EE872A3}" presName="text_1" presStyleLbl="node1" presStyleIdx="0" presStyleCnt="7">
        <dgm:presLayoutVars>
          <dgm:bulletEnabled val="1"/>
        </dgm:presLayoutVars>
      </dgm:prSet>
      <dgm:spPr/>
    </dgm:pt>
    <dgm:pt modelId="{EB2815EC-BA26-42C2-BD68-405CCF3452FD}" type="pres">
      <dgm:prSet presAssocID="{689481D0-5F90-4F49-8633-9EC52EE872A3}" presName="accent_1" presStyleCnt="0"/>
      <dgm:spPr/>
    </dgm:pt>
    <dgm:pt modelId="{DE06FEF4-7050-4A15-82F5-63297BCF59DD}" type="pres">
      <dgm:prSet presAssocID="{689481D0-5F90-4F49-8633-9EC52EE872A3}" presName="accentRepeatNode" presStyleLbl="solidFgAcc1" presStyleIdx="0" presStyleCnt="7"/>
      <dgm:spPr/>
    </dgm:pt>
    <dgm:pt modelId="{82DE2FF0-B69D-4CD7-BC88-8B79CD535AE3}" type="pres">
      <dgm:prSet presAssocID="{92D63B49-B019-4758-A7F6-0F3FA84ACDD7}" presName="text_2" presStyleLbl="node1" presStyleIdx="1" presStyleCnt="7">
        <dgm:presLayoutVars>
          <dgm:bulletEnabled val="1"/>
        </dgm:presLayoutVars>
      </dgm:prSet>
      <dgm:spPr/>
    </dgm:pt>
    <dgm:pt modelId="{C9095E22-BFE8-49D3-B4FF-93F2D36220CA}" type="pres">
      <dgm:prSet presAssocID="{92D63B49-B019-4758-A7F6-0F3FA84ACDD7}" presName="accent_2" presStyleCnt="0"/>
      <dgm:spPr/>
    </dgm:pt>
    <dgm:pt modelId="{BFDEAB28-CFF0-4F31-B7BA-E166DE929F7D}" type="pres">
      <dgm:prSet presAssocID="{92D63B49-B019-4758-A7F6-0F3FA84ACDD7}" presName="accentRepeatNode" presStyleLbl="solidFgAcc1" presStyleIdx="1" presStyleCnt="7"/>
      <dgm:spPr/>
    </dgm:pt>
    <dgm:pt modelId="{F685A43A-5BF7-4C14-85A3-DE4BEB013CF4}" type="pres">
      <dgm:prSet presAssocID="{E29103D7-E197-451B-974A-47DF2A3432A8}" presName="text_3" presStyleLbl="node1" presStyleIdx="2" presStyleCnt="7">
        <dgm:presLayoutVars>
          <dgm:bulletEnabled val="1"/>
        </dgm:presLayoutVars>
      </dgm:prSet>
      <dgm:spPr/>
    </dgm:pt>
    <dgm:pt modelId="{346ED3F2-A511-4A99-AF23-9AA160474393}" type="pres">
      <dgm:prSet presAssocID="{E29103D7-E197-451B-974A-47DF2A3432A8}" presName="accent_3" presStyleCnt="0"/>
      <dgm:spPr/>
    </dgm:pt>
    <dgm:pt modelId="{5433ED8E-53D5-4452-AF75-F45B7AF4D228}" type="pres">
      <dgm:prSet presAssocID="{E29103D7-E197-451B-974A-47DF2A3432A8}" presName="accentRepeatNode" presStyleLbl="solidFgAcc1" presStyleIdx="2" presStyleCnt="7"/>
      <dgm:spPr/>
    </dgm:pt>
    <dgm:pt modelId="{8A00DFAB-BEFF-4B24-A5EF-A041BBCB327A}" type="pres">
      <dgm:prSet presAssocID="{362F6340-6AD8-4D95-8813-06397E29CBE9}" presName="text_4" presStyleLbl="node1" presStyleIdx="3" presStyleCnt="7">
        <dgm:presLayoutVars>
          <dgm:bulletEnabled val="1"/>
        </dgm:presLayoutVars>
      </dgm:prSet>
      <dgm:spPr/>
    </dgm:pt>
    <dgm:pt modelId="{48445C6E-02FB-4B0E-92EA-B033BAE069B5}" type="pres">
      <dgm:prSet presAssocID="{362F6340-6AD8-4D95-8813-06397E29CBE9}" presName="accent_4" presStyleCnt="0"/>
      <dgm:spPr/>
    </dgm:pt>
    <dgm:pt modelId="{49D33372-54D6-4AC7-A1FA-719D95F6B514}" type="pres">
      <dgm:prSet presAssocID="{362F6340-6AD8-4D95-8813-06397E29CBE9}" presName="accentRepeatNode" presStyleLbl="solidFgAcc1" presStyleIdx="3" presStyleCnt="7"/>
      <dgm:spPr/>
    </dgm:pt>
    <dgm:pt modelId="{601AF24B-C55E-4F93-82AE-B69B96DE3086}" type="pres">
      <dgm:prSet presAssocID="{FC6C1E41-3E45-4040-9260-1E62E892F37E}" presName="text_5" presStyleLbl="node1" presStyleIdx="4" presStyleCnt="7">
        <dgm:presLayoutVars>
          <dgm:bulletEnabled val="1"/>
        </dgm:presLayoutVars>
      </dgm:prSet>
      <dgm:spPr/>
    </dgm:pt>
    <dgm:pt modelId="{3EDC9A5A-F840-4FF9-B27A-69A94D2F7847}" type="pres">
      <dgm:prSet presAssocID="{FC6C1E41-3E45-4040-9260-1E62E892F37E}" presName="accent_5" presStyleCnt="0"/>
      <dgm:spPr/>
    </dgm:pt>
    <dgm:pt modelId="{854591C9-A92D-4222-9FC1-D157D4F5C857}" type="pres">
      <dgm:prSet presAssocID="{FC6C1E41-3E45-4040-9260-1E62E892F37E}" presName="accentRepeatNode" presStyleLbl="solidFgAcc1" presStyleIdx="4" presStyleCnt="7"/>
      <dgm:spPr/>
    </dgm:pt>
    <dgm:pt modelId="{D3B02020-CFEC-4CBB-919B-9D3FACA043BE}" type="pres">
      <dgm:prSet presAssocID="{82173046-8DFF-4A9E-A6F8-790044FE4C28}" presName="text_6" presStyleLbl="node1" presStyleIdx="5" presStyleCnt="7">
        <dgm:presLayoutVars>
          <dgm:bulletEnabled val="1"/>
        </dgm:presLayoutVars>
      </dgm:prSet>
      <dgm:spPr/>
    </dgm:pt>
    <dgm:pt modelId="{10986AA3-21F6-48E1-974C-6C02AFE4D5E8}" type="pres">
      <dgm:prSet presAssocID="{82173046-8DFF-4A9E-A6F8-790044FE4C28}" presName="accent_6" presStyleCnt="0"/>
      <dgm:spPr/>
    </dgm:pt>
    <dgm:pt modelId="{FF973EF1-D058-45B0-A226-4C3FDC1C7999}" type="pres">
      <dgm:prSet presAssocID="{82173046-8DFF-4A9E-A6F8-790044FE4C28}" presName="accentRepeatNode" presStyleLbl="solidFgAcc1" presStyleIdx="5" presStyleCnt="7"/>
      <dgm:spPr/>
    </dgm:pt>
    <dgm:pt modelId="{3E91B64A-7525-4086-B182-2D19424C8B80}" type="pres">
      <dgm:prSet presAssocID="{C1D25E77-DF48-4673-9DEC-04A5D2AA73E6}" presName="text_7" presStyleLbl="node1" presStyleIdx="6" presStyleCnt="7">
        <dgm:presLayoutVars>
          <dgm:bulletEnabled val="1"/>
        </dgm:presLayoutVars>
      </dgm:prSet>
      <dgm:spPr/>
    </dgm:pt>
    <dgm:pt modelId="{052C4A41-A09C-436E-B9F8-8C88AB24AB09}" type="pres">
      <dgm:prSet presAssocID="{C1D25E77-DF48-4673-9DEC-04A5D2AA73E6}" presName="accent_7" presStyleCnt="0"/>
      <dgm:spPr/>
    </dgm:pt>
    <dgm:pt modelId="{EDB4C318-9AE2-4D4F-A981-02F46BDDA566}" type="pres">
      <dgm:prSet presAssocID="{C1D25E77-DF48-4673-9DEC-04A5D2AA73E6}" presName="accentRepeatNode" presStyleLbl="solidFgAcc1" presStyleIdx="6" presStyleCnt="7"/>
      <dgm:spPr/>
    </dgm:pt>
  </dgm:ptLst>
  <dgm:cxnLst>
    <dgm:cxn modelId="{8A1EA60E-8BD2-4374-A065-AA70A4989EF2}" type="presOf" srcId="{689481D0-5F90-4F49-8633-9EC52EE872A3}" destId="{3050F9FA-67E5-436C-A740-65E413E7F8BF}" srcOrd="0" destOrd="0" presId="urn:microsoft.com/office/officeart/2008/layout/VerticalCurvedList#1"/>
    <dgm:cxn modelId="{7B453513-17C7-43BF-A703-7D63044A96BC}" srcId="{5744FCA3-7454-4A90-BE99-A346624D828C}" destId="{82173046-8DFF-4A9E-A6F8-790044FE4C28}" srcOrd="5" destOrd="0" parTransId="{19B57A5F-0D70-482D-8E10-F9AB6C74197A}" sibTransId="{C64AEF21-05F7-4CBE-B2F6-ECF5475A848C}"/>
    <dgm:cxn modelId="{2D306121-C0C0-492F-9793-64CB6BF53B1E}" type="presOf" srcId="{A5AF85DC-B01B-42DB-9C1F-299A6C99EEA7}" destId="{5AB03690-2675-4544-8DAE-EBD84FDC7392}" srcOrd="0" destOrd="0" presId="urn:microsoft.com/office/officeart/2008/layout/VerticalCurvedList#1"/>
    <dgm:cxn modelId="{A657C522-EA4E-4444-9CB0-F6F38040D950}" srcId="{5744FCA3-7454-4A90-BE99-A346624D828C}" destId="{FC6C1E41-3E45-4040-9260-1E62E892F37E}" srcOrd="4" destOrd="0" parTransId="{E010F9E8-825E-4F4B-A55B-58514B166CE8}" sibTransId="{445FEFC6-300A-4F1F-92D5-5A37D25F7EE4}"/>
    <dgm:cxn modelId="{10B6232F-85ED-4699-9210-564A3D992845}" type="presOf" srcId="{362F6340-6AD8-4D95-8813-06397E29CBE9}" destId="{8A00DFAB-BEFF-4B24-A5EF-A041BBCB327A}" srcOrd="0" destOrd="0" presId="urn:microsoft.com/office/officeart/2008/layout/VerticalCurvedList#1"/>
    <dgm:cxn modelId="{3286B631-7E4C-4503-A520-F920A6E0F5FA}" type="presOf" srcId="{E29103D7-E197-451B-974A-47DF2A3432A8}" destId="{F685A43A-5BF7-4C14-85A3-DE4BEB013CF4}" srcOrd="0" destOrd="0" presId="urn:microsoft.com/office/officeart/2008/layout/VerticalCurvedList#1"/>
    <dgm:cxn modelId="{F3863241-2166-4076-A000-7B41DF57B3E4}" srcId="{5744FCA3-7454-4A90-BE99-A346624D828C}" destId="{C1D25E77-DF48-4673-9DEC-04A5D2AA73E6}" srcOrd="6" destOrd="0" parTransId="{DA4B4F74-C36C-413F-A66D-8AE1878F75CB}" sibTransId="{F8FD753A-14B1-4436-B45D-5F49F0AD92C0}"/>
    <dgm:cxn modelId="{94564169-774A-4AD9-B83C-D4CEE9E086F6}" type="presOf" srcId="{C1D25E77-DF48-4673-9DEC-04A5D2AA73E6}" destId="{3E91B64A-7525-4086-B182-2D19424C8B80}" srcOrd="0" destOrd="0" presId="urn:microsoft.com/office/officeart/2008/layout/VerticalCurvedList#1"/>
    <dgm:cxn modelId="{DFC16077-AEB4-443A-AA34-BD5A7CB865E6}" srcId="{5744FCA3-7454-4A90-BE99-A346624D828C}" destId="{E29103D7-E197-451B-974A-47DF2A3432A8}" srcOrd="2" destOrd="0" parTransId="{05D5950B-3EAD-4DF3-A7BD-17C6331BFB0F}" sibTransId="{0DEEE99C-60EE-4D8E-84E0-D155D800D53E}"/>
    <dgm:cxn modelId="{6974AE7A-895E-43B7-A957-D151FA479F7A}" srcId="{5744FCA3-7454-4A90-BE99-A346624D828C}" destId="{92D63B49-B019-4758-A7F6-0F3FA84ACDD7}" srcOrd="1" destOrd="0" parTransId="{92E6B69A-8AC4-4695-A8AC-190122208F8E}" sibTransId="{0144FB98-BFE6-41AB-ADFF-7DCEDB97422E}"/>
    <dgm:cxn modelId="{CBCE1C84-2D82-4B05-9EDD-218999B9D503}" srcId="{5744FCA3-7454-4A90-BE99-A346624D828C}" destId="{362F6340-6AD8-4D95-8813-06397E29CBE9}" srcOrd="3" destOrd="0" parTransId="{2E9C2712-78F0-41C6-8B8B-68F4CA093212}" sibTransId="{C4551324-751C-48AC-95CB-E12A66693E87}"/>
    <dgm:cxn modelId="{772B798D-287F-4510-B599-860198668CD5}" type="presOf" srcId="{5744FCA3-7454-4A90-BE99-A346624D828C}" destId="{E975C21E-C5ED-4AA7-A308-CBAA4D877E46}" srcOrd="0" destOrd="0" presId="urn:microsoft.com/office/officeart/2008/layout/VerticalCurvedList#1"/>
    <dgm:cxn modelId="{A5EB2D94-82D5-462E-9ED7-AC598F4B572E}" type="presOf" srcId="{82173046-8DFF-4A9E-A6F8-790044FE4C28}" destId="{D3B02020-CFEC-4CBB-919B-9D3FACA043BE}" srcOrd="0" destOrd="0" presId="urn:microsoft.com/office/officeart/2008/layout/VerticalCurvedList#1"/>
    <dgm:cxn modelId="{B622A9A0-9E1A-4674-9F26-B13C82AD9CEB}" srcId="{5744FCA3-7454-4A90-BE99-A346624D828C}" destId="{689481D0-5F90-4F49-8633-9EC52EE872A3}" srcOrd="0" destOrd="0" parTransId="{4E386447-796D-4095-AE77-9AD45F3A56BF}" sibTransId="{A5AF85DC-B01B-42DB-9C1F-299A6C99EEA7}"/>
    <dgm:cxn modelId="{6D5109B8-31C4-4256-824A-059D80C5FE49}" type="presOf" srcId="{FC6C1E41-3E45-4040-9260-1E62E892F37E}" destId="{601AF24B-C55E-4F93-82AE-B69B96DE3086}" srcOrd="0" destOrd="0" presId="urn:microsoft.com/office/officeart/2008/layout/VerticalCurvedList#1"/>
    <dgm:cxn modelId="{C26AEFD6-41E8-4182-82BF-49137D950782}" type="presOf" srcId="{92D63B49-B019-4758-A7F6-0F3FA84ACDD7}" destId="{82DE2FF0-B69D-4CD7-BC88-8B79CD535AE3}" srcOrd="0" destOrd="0" presId="urn:microsoft.com/office/officeart/2008/layout/VerticalCurvedList#1"/>
    <dgm:cxn modelId="{88403653-C8E7-45BE-A01B-E55E3C15CF4F}" type="presParOf" srcId="{E975C21E-C5ED-4AA7-A308-CBAA4D877E46}" destId="{5B678C21-AD08-4A77-907F-A5CA53DE4AD8}" srcOrd="0" destOrd="0" presId="urn:microsoft.com/office/officeart/2008/layout/VerticalCurvedList#1"/>
    <dgm:cxn modelId="{92117C1F-5F97-4C02-89D5-58E84CBD8E81}" type="presParOf" srcId="{5B678C21-AD08-4A77-907F-A5CA53DE4AD8}" destId="{4CB5E3AC-3C5B-4289-BCDE-D35A40129D42}" srcOrd="0" destOrd="0" presId="urn:microsoft.com/office/officeart/2008/layout/VerticalCurvedList#1"/>
    <dgm:cxn modelId="{7F5102E3-02D8-48B3-954D-35BC15BAEBA0}" type="presParOf" srcId="{4CB5E3AC-3C5B-4289-BCDE-D35A40129D42}" destId="{E8AFC684-EC1F-490B-8679-F9AD60AE695F}" srcOrd="0" destOrd="0" presId="urn:microsoft.com/office/officeart/2008/layout/VerticalCurvedList#1"/>
    <dgm:cxn modelId="{F09DE3B2-D3CA-4895-9A8A-FAB8BE560394}" type="presParOf" srcId="{4CB5E3AC-3C5B-4289-BCDE-D35A40129D42}" destId="{5AB03690-2675-4544-8DAE-EBD84FDC7392}" srcOrd="1" destOrd="0" presId="urn:microsoft.com/office/officeart/2008/layout/VerticalCurvedList#1"/>
    <dgm:cxn modelId="{3B7BF317-D30C-4C3C-BE03-55E4A7D48AC0}" type="presParOf" srcId="{4CB5E3AC-3C5B-4289-BCDE-D35A40129D42}" destId="{4935EDD7-FC50-42D8-8618-63CEDC13E03F}" srcOrd="2" destOrd="0" presId="urn:microsoft.com/office/officeart/2008/layout/VerticalCurvedList#1"/>
    <dgm:cxn modelId="{40E9C575-FB45-4C5A-9489-A282483AC5FD}" type="presParOf" srcId="{4CB5E3AC-3C5B-4289-BCDE-D35A40129D42}" destId="{199F72B7-C26B-4E0B-952B-F1A77C69B5C6}" srcOrd="3" destOrd="0" presId="urn:microsoft.com/office/officeart/2008/layout/VerticalCurvedList#1"/>
    <dgm:cxn modelId="{9EA3E422-F902-439F-A529-2E88495C63CE}" type="presParOf" srcId="{5B678C21-AD08-4A77-907F-A5CA53DE4AD8}" destId="{3050F9FA-67E5-436C-A740-65E413E7F8BF}" srcOrd="1" destOrd="0" presId="urn:microsoft.com/office/officeart/2008/layout/VerticalCurvedList#1"/>
    <dgm:cxn modelId="{495B161D-6D1E-47E9-8D33-64A33234245E}" type="presParOf" srcId="{5B678C21-AD08-4A77-907F-A5CA53DE4AD8}" destId="{EB2815EC-BA26-42C2-BD68-405CCF3452FD}" srcOrd="2" destOrd="0" presId="urn:microsoft.com/office/officeart/2008/layout/VerticalCurvedList#1"/>
    <dgm:cxn modelId="{11F7FC84-FC19-4DAC-A302-0A0B853DAF8F}" type="presParOf" srcId="{EB2815EC-BA26-42C2-BD68-405CCF3452FD}" destId="{DE06FEF4-7050-4A15-82F5-63297BCF59DD}" srcOrd="0" destOrd="0" presId="urn:microsoft.com/office/officeart/2008/layout/VerticalCurvedList#1"/>
    <dgm:cxn modelId="{E343BACE-9911-4450-A2AF-8E717AF3CE16}" type="presParOf" srcId="{5B678C21-AD08-4A77-907F-A5CA53DE4AD8}" destId="{82DE2FF0-B69D-4CD7-BC88-8B79CD535AE3}" srcOrd="3" destOrd="0" presId="urn:microsoft.com/office/officeart/2008/layout/VerticalCurvedList#1"/>
    <dgm:cxn modelId="{5525285C-40ED-46E5-BD34-28D8DBC03A2D}" type="presParOf" srcId="{5B678C21-AD08-4A77-907F-A5CA53DE4AD8}" destId="{C9095E22-BFE8-49D3-B4FF-93F2D36220CA}" srcOrd="4" destOrd="0" presId="urn:microsoft.com/office/officeart/2008/layout/VerticalCurvedList#1"/>
    <dgm:cxn modelId="{F8CCC716-95DF-4D70-B736-F8FF244036E2}" type="presParOf" srcId="{C9095E22-BFE8-49D3-B4FF-93F2D36220CA}" destId="{BFDEAB28-CFF0-4F31-B7BA-E166DE929F7D}" srcOrd="0" destOrd="0" presId="urn:microsoft.com/office/officeart/2008/layout/VerticalCurvedList#1"/>
    <dgm:cxn modelId="{0E616CF0-ABEE-4F61-AA45-7FC8C12899A3}" type="presParOf" srcId="{5B678C21-AD08-4A77-907F-A5CA53DE4AD8}" destId="{F685A43A-5BF7-4C14-85A3-DE4BEB013CF4}" srcOrd="5" destOrd="0" presId="urn:microsoft.com/office/officeart/2008/layout/VerticalCurvedList#1"/>
    <dgm:cxn modelId="{11CD9165-6D47-406C-AF75-9458A6B235D8}" type="presParOf" srcId="{5B678C21-AD08-4A77-907F-A5CA53DE4AD8}" destId="{346ED3F2-A511-4A99-AF23-9AA160474393}" srcOrd="6" destOrd="0" presId="urn:microsoft.com/office/officeart/2008/layout/VerticalCurvedList#1"/>
    <dgm:cxn modelId="{4877CFE2-14F2-4D33-A364-0D6E23E57F22}" type="presParOf" srcId="{346ED3F2-A511-4A99-AF23-9AA160474393}" destId="{5433ED8E-53D5-4452-AF75-F45B7AF4D228}" srcOrd="0" destOrd="0" presId="urn:microsoft.com/office/officeart/2008/layout/VerticalCurvedList#1"/>
    <dgm:cxn modelId="{9B4D6135-B62A-4591-AA8E-ECC77E4A5483}" type="presParOf" srcId="{5B678C21-AD08-4A77-907F-A5CA53DE4AD8}" destId="{8A00DFAB-BEFF-4B24-A5EF-A041BBCB327A}" srcOrd="7" destOrd="0" presId="urn:microsoft.com/office/officeart/2008/layout/VerticalCurvedList#1"/>
    <dgm:cxn modelId="{357FEA69-29F5-4424-B458-FE7280F06891}" type="presParOf" srcId="{5B678C21-AD08-4A77-907F-A5CA53DE4AD8}" destId="{48445C6E-02FB-4B0E-92EA-B033BAE069B5}" srcOrd="8" destOrd="0" presId="urn:microsoft.com/office/officeart/2008/layout/VerticalCurvedList#1"/>
    <dgm:cxn modelId="{E068FDE1-5589-4B6B-B2D6-59082F9B0440}" type="presParOf" srcId="{48445C6E-02FB-4B0E-92EA-B033BAE069B5}" destId="{49D33372-54D6-4AC7-A1FA-719D95F6B514}" srcOrd="0" destOrd="0" presId="urn:microsoft.com/office/officeart/2008/layout/VerticalCurvedList#1"/>
    <dgm:cxn modelId="{65028CD9-0A54-40D2-B00E-5063281611F0}" type="presParOf" srcId="{5B678C21-AD08-4A77-907F-A5CA53DE4AD8}" destId="{601AF24B-C55E-4F93-82AE-B69B96DE3086}" srcOrd="9" destOrd="0" presId="urn:microsoft.com/office/officeart/2008/layout/VerticalCurvedList#1"/>
    <dgm:cxn modelId="{E41C9FB2-F7DB-41D0-A92B-29A89A79FED9}" type="presParOf" srcId="{5B678C21-AD08-4A77-907F-A5CA53DE4AD8}" destId="{3EDC9A5A-F840-4FF9-B27A-69A94D2F7847}" srcOrd="10" destOrd="0" presId="urn:microsoft.com/office/officeart/2008/layout/VerticalCurvedList#1"/>
    <dgm:cxn modelId="{160DCDD2-4655-4AC9-96FC-94A74C1703DB}" type="presParOf" srcId="{3EDC9A5A-F840-4FF9-B27A-69A94D2F7847}" destId="{854591C9-A92D-4222-9FC1-D157D4F5C857}" srcOrd="0" destOrd="0" presId="urn:microsoft.com/office/officeart/2008/layout/VerticalCurvedList#1"/>
    <dgm:cxn modelId="{D5235183-350E-4F2E-8ECF-D59B20E51509}" type="presParOf" srcId="{5B678C21-AD08-4A77-907F-A5CA53DE4AD8}" destId="{D3B02020-CFEC-4CBB-919B-9D3FACA043BE}" srcOrd="11" destOrd="0" presId="urn:microsoft.com/office/officeart/2008/layout/VerticalCurvedList#1"/>
    <dgm:cxn modelId="{635A32AA-9A37-4818-8ACF-32C2448B527F}" type="presParOf" srcId="{5B678C21-AD08-4A77-907F-A5CA53DE4AD8}" destId="{10986AA3-21F6-48E1-974C-6C02AFE4D5E8}" srcOrd="12" destOrd="0" presId="urn:microsoft.com/office/officeart/2008/layout/VerticalCurvedList#1"/>
    <dgm:cxn modelId="{00048763-86AB-441B-8B06-354D36F6B052}" type="presParOf" srcId="{10986AA3-21F6-48E1-974C-6C02AFE4D5E8}" destId="{FF973EF1-D058-45B0-A226-4C3FDC1C7999}" srcOrd="0" destOrd="0" presId="urn:microsoft.com/office/officeart/2008/layout/VerticalCurvedList#1"/>
    <dgm:cxn modelId="{21EA7899-97ED-47D8-9B80-DDF495FFB745}" type="presParOf" srcId="{5B678C21-AD08-4A77-907F-A5CA53DE4AD8}" destId="{3E91B64A-7525-4086-B182-2D19424C8B80}" srcOrd="13" destOrd="0" presId="urn:microsoft.com/office/officeart/2008/layout/VerticalCurvedList#1"/>
    <dgm:cxn modelId="{B51F2A4F-42E0-4F3E-9E0B-FEC8B7B1FE15}" type="presParOf" srcId="{5B678C21-AD08-4A77-907F-A5CA53DE4AD8}" destId="{052C4A41-A09C-436E-B9F8-8C88AB24AB09}" srcOrd="14" destOrd="0" presId="urn:microsoft.com/office/officeart/2008/layout/VerticalCurvedList#1"/>
    <dgm:cxn modelId="{2DA43382-7621-44AB-B643-20849AAB9F63}" type="presParOf" srcId="{052C4A41-A09C-436E-B9F8-8C88AB24AB09}" destId="{EDB4C318-9AE2-4D4F-A981-02F46BDDA566}" srcOrd="0" destOrd="0" presId="urn:microsoft.com/office/officeart/2008/layout/VerticalCurve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93376-6C01-4DEA-9F34-FE0FC51902EF}">
      <dsp:nvSpPr>
        <dsp:cNvPr id="0" name=""/>
        <dsp:cNvSpPr/>
      </dsp:nvSpPr>
      <dsp:spPr>
        <a:xfrm>
          <a:off x="1261871" y="0"/>
          <a:ext cx="6949440" cy="694944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1C673F-FB9C-4820-95B9-229EA01832B3}">
      <dsp:nvSpPr>
        <dsp:cNvPr id="0" name=""/>
        <dsp:cNvSpPr/>
      </dsp:nvSpPr>
      <dsp:spPr>
        <a:xfrm>
          <a:off x="4736592" y="695622"/>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C00000"/>
              </a:solidFill>
              <a:latin typeface="Times New Roman" panose="02020603050405020304" pitchFamily="18" charset="0"/>
              <a:cs typeface="Times New Roman" panose="02020603050405020304" pitchFamily="18" charset="0"/>
            </a:rPr>
            <a:t>Bitter kola                                                  Fresh Ginger </a:t>
          </a:r>
        </a:p>
      </dsp:txBody>
      <dsp:txXfrm>
        <a:off x="4755144" y="714174"/>
        <a:ext cx="4480032" cy="342943"/>
      </dsp:txXfrm>
    </dsp:sp>
    <dsp:sp modelId="{896688CA-1C51-44F2-9053-63DB21F7DF94}">
      <dsp:nvSpPr>
        <dsp:cNvPr id="0" name=""/>
        <dsp:cNvSpPr/>
      </dsp:nvSpPr>
      <dsp:spPr>
        <a:xfrm>
          <a:off x="4736592" y="1123176"/>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C00000"/>
              </a:solidFill>
              <a:latin typeface="Times New Roman" panose="02020603050405020304" pitchFamily="18" charset="0"/>
              <a:cs typeface="Times New Roman" panose="02020603050405020304" pitchFamily="18" charset="0"/>
            </a:rPr>
            <a:t>Dried </a:t>
          </a:r>
          <a:r>
            <a:rPr lang="en-US" sz="1300" b="1" kern="1200" dirty="0" err="1">
              <a:solidFill>
                <a:srgbClr val="C00000"/>
              </a:solidFill>
              <a:latin typeface="Times New Roman" panose="02020603050405020304" pitchFamily="18" charset="0"/>
              <a:cs typeface="Times New Roman" panose="02020603050405020304" pitchFamily="18" charset="0"/>
            </a:rPr>
            <a:t>kolanuts</a:t>
          </a:r>
          <a:r>
            <a:rPr lang="en-US" sz="1300" b="1" kern="1200" dirty="0">
              <a:solidFill>
                <a:srgbClr val="C00000"/>
              </a:solidFill>
              <a:latin typeface="Times New Roman" panose="02020603050405020304" pitchFamily="18" charset="0"/>
              <a:cs typeface="Times New Roman" panose="02020603050405020304" pitchFamily="18" charset="0"/>
            </a:rPr>
            <a:t>                                           Dried Split Ginger</a:t>
          </a:r>
        </a:p>
      </dsp:txBody>
      <dsp:txXfrm>
        <a:off x="4755144" y="1141728"/>
        <a:ext cx="4480032" cy="342943"/>
      </dsp:txXfrm>
    </dsp:sp>
    <dsp:sp modelId="{7B3E3F3A-0FB4-462D-9620-AD5FE1FF5AC0}">
      <dsp:nvSpPr>
        <dsp:cNvPr id="0" name=""/>
        <dsp:cNvSpPr/>
      </dsp:nvSpPr>
      <dsp:spPr>
        <a:xfrm>
          <a:off x="4736592" y="1550729"/>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C00000"/>
              </a:solidFill>
              <a:latin typeface="Times New Roman" panose="02020603050405020304" pitchFamily="18" charset="0"/>
              <a:cs typeface="Times New Roman" panose="02020603050405020304" pitchFamily="18" charset="0"/>
            </a:rPr>
            <a:t>Bush mango                                               Shea nuts</a:t>
          </a:r>
          <a:endParaRPr lang="en-US" sz="1300" b="1" kern="1200" dirty="0">
            <a:solidFill>
              <a:srgbClr val="C00000"/>
            </a:solidFill>
            <a:latin typeface="Times New Roman" panose="02020603050405020304" pitchFamily="18" charset="0"/>
            <a:cs typeface="Times New Roman" panose="02020603050405020304" pitchFamily="18" charset="0"/>
          </a:endParaRPr>
        </a:p>
      </dsp:txBody>
      <dsp:txXfrm>
        <a:off x="4755144" y="1569281"/>
        <a:ext cx="4480032" cy="342943"/>
      </dsp:txXfrm>
    </dsp:sp>
    <dsp:sp modelId="{2F378B06-094A-4F4D-90CB-9988DE122F73}">
      <dsp:nvSpPr>
        <dsp:cNvPr id="0" name=""/>
        <dsp:cNvSpPr/>
      </dsp:nvSpPr>
      <dsp:spPr>
        <a:xfrm>
          <a:off x="4736592" y="1978282"/>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C00000"/>
              </a:solidFill>
              <a:latin typeface="Times New Roman" panose="02020603050405020304" pitchFamily="18" charset="0"/>
              <a:cs typeface="Times New Roman" panose="02020603050405020304" pitchFamily="18" charset="0"/>
            </a:rPr>
            <a:t>Palm kernel cake                                       Shea butter</a:t>
          </a:r>
        </a:p>
      </dsp:txBody>
      <dsp:txXfrm>
        <a:off x="4755144" y="1996834"/>
        <a:ext cx="4480032" cy="342943"/>
      </dsp:txXfrm>
    </dsp:sp>
    <dsp:sp modelId="{B6873004-FA47-4A59-97A6-D8929F1B5B89}">
      <dsp:nvSpPr>
        <dsp:cNvPr id="0" name=""/>
        <dsp:cNvSpPr/>
      </dsp:nvSpPr>
      <dsp:spPr>
        <a:xfrm>
          <a:off x="4736592" y="2405836"/>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C00000"/>
              </a:solidFill>
              <a:latin typeface="Times New Roman" panose="02020603050405020304" pitchFamily="18" charset="0"/>
              <a:cs typeface="Times New Roman" panose="02020603050405020304" pitchFamily="18" charset="0"/>
            </a:rPr>
            <a:t>Soybeans                                                    Charcoal</a:t>
          </a:r>
        </a:p>
      </dsp:txBody>
      <dsp:txXfrm>
        <a:off x="4755144" y="2424388"/>
        <a:ext cx="4480032" cy="342943"/>
      </dsp:txXfrm>
    </dsp:sp>
    <dsp:sp modelId="{461CC0B8-3976-413B-BB32-3A62759C76EE}">
      <dsp:nvSpPr>
        <dsp:cNvPr id="0" name=""/>
        <dsp:cNvSpPr/>
      </dsp:nvSpPr>
      <dsp:spPr>
        <a:xfrm>
          <a:off x="4736592" y="2833389"/>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C00000"/>
              </a:solidFill>
              <a:latin typeface="Times New Roman" panose="02020603050405020304" pitchFamily="18" charset="0"/>
              <a:cs typeface="Times New Roman" panose="02020603050405020304" pitchFamily="18" charset="0"/>
            </a:rPr>
            <a:t>Prosopis </a:t>
          </a:r>
          <a:r>
            <a:rPr lang="en-US" sz="1300" b="1" kern="1200" dirty="0" err="1">
              <a:solidFill>
                <a:srgbClr val="C00000"/>
              </a:solidFill>
              <a:latin typeface="Times New Roman" panose="02020603050405020304" pitchFamily="18" charset="0"/>
              <a:cs typeface="Times New Roman" panose="02020603050405020304" pitchFamily="18" charset="0"/>
            </a:rPr>
            <a:t>Juliflora</a:t>
          </a:r>
          <a:r>
            <a:rPr lang="en-US" sz="1300" b="1" kern="1200" dirty="0">
              <a:solidFill>
                <a:srgbClr val="C00000"/>
              </a:solidFill>
              <a:latin typeface="Times New Roman" panose="02020603050405020304" pitchFamily="18" charset="0"/>
              <a:cs typeface="Times New Roman" panose="02020603050405020304" pitchFamily="18" charset="0"/>
            </a:rPr>
            <a:t>                                       Hibiscus Flower</a:t>
          </a:r>
        </a:p>
      </dsp:txBody>
      <dsp:txXfrm>
        <a:off x="4755144" y="2851941"/>
        <a:ext cx="4480032" cy="342943"/>
      </dsp:txXfrm>
    </dsp:sp>
    <dsp:sp modelId="{FBE19D44-47BF-44B8-A635-4B99321A2491}">
      <dsp:nvSpPr>
        <dsp:cNvPr id="0" name=""/>
        <dsp:cNvSpPr/>
      </dsp:nvSpPr>
      <dsp:spPr>
        <a:xfrm>
          <a:off x="4736592" y="3260943"/>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C00000"/>
              </a:solidFill>
              <a:latin typeface="Times New Roman" panose="02020603050405020304" pitchFamily="18" charset="0"/>
              <a:cs typeface="Times New Roman" panose="02020603050405020304" pitchFamily="18" charset="0"/>
            </a:rPr>
            <a:t>Chai seeds                                                   Acacia Gums</a:t>
          </a:r>
        </a:p>
      </dsp:txBody>
      <dsp:txXfrm>
        <a:off x="4755144" y="3279495"/>
        <a:ext cx="4480032" cy="342943"/>
      </dsp:txXfrm>
    </dsp:sp>
    <dsp:sp modelId="{D7A7AA58-F6D7-4198-B360-162FCF4CBB90}">
      <dsp:nvSpPr>
        <dsp:cNvPr id="0" name=""/>
        <dsp:cNvSpPr/>
      </dsp:nvSpPr>
      <dsp:spPr>
        <a:xfrm>
          <a:off x="4736592" y="3688496"/>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err="1">
              <a:solidFill>
                <a:srgbClr val="C00000"/>
              </a:solidFill>
              <a:latin typeface="Times New Roman" panose="02020603050405020304" pitchFamily="18" charset="0"/>
              <a:cs typeface="Times New Roman" panose="02020603050405020304" pitchFamily="18" charset="0"/>
            </a:rPr>
            <a:t>Fonio</a:t>
          </a:r>
          <a:r>
            <a:rPr lang="en-US" sz="1300" b="1" kern="1200" dirty="0">
              <a:solidFill>
                <a:srgbClr val="C00000"/>
              </a:solidFill>
              <a:latin typeface="Times New Roman" panose="02020603050405020304" pitchFamily="18" charset="0"/>
              <a:cs typeface="Times New Roman" panose="02020603050405020304" pitchFamily="18" charset="0"/>
            </a:rPr>
            <a:t> seeds                                                 Cassia Tora Seeds</a:t>
          </a:r>
        </a:p>
      </dsp:txBody>
      <dsp:txXfrm>
        <a:off x="4755144" y="3707048"/>
        <a:ext cx="4480032" cy="342943"/>
      </dsp:txXfrm>
    </dsp:sp>
    <dsp:sp modelId="{1BAE22B9-F7C6-4E3D-A7EA-198189C7DF28}">
      <dsp:nvSpPr>
        <dsp:cNvPr id="0" name=""/>
        <dsp:cNvSpPr/>
      </dsp:nvSpPr>
      <dsp:spPr>
        <a:xfrm>
          <a:off x="4736592" y="4116050"/>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C00000"/>
              </a:solidFill>
              <a:latin typeface="Times New Roman" panose="02020603050405020304" pitchFamily="18" charset="0"/>
              <a:cs typeface="Times New Roman" panose="02020603050405020304" pitchFamily="18" charset="0"/>
            </a:rPr>
            <a:t>Cashew nuts                                                Orange peels</a:t>
          </a:r>
          <a:endParaRPr lang="en-US" sz="1300" b="1" kern="1200" dirty="0">
            <a:solidFill>
              <a:srgbClr val="C00000"/>
            </a:solidFill>
            <a:latin typeface="Times New Roman" panose="02020603050405020304" pitchFamily="18" charset="0"/>
            <a:cs typeface="Times New Roman" panose="02020603050405020304" pitchFamily="18" charset="0"/>
          </a:endParaRPr>
        </a:p>
      </dsp:txBody>
      <dsp:txXfrm>
        <a:off x="4755144" y="4134602"/>
        <a:ext cx="4480032" cy="342943"/>
      </dsp:txXfrm>
    </dsp:sp>
    <dsp:sp modelId="{AF760476-9299-4606-A0E0-9403FA47A82D}">
      <dsp:nvSpPr>
        <dsp:cNvPr id="0" name=""/>
        <dsp:cNvSpPr/>
      </dsp:nvSpPr>
      <dsp:spPr>
        <a:xfrm>
          <a:off x="4736592" y="4543603"/>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C00000"/>
              </a:solidFill>
              <a:latin typeface="Times New Roman" panose="02020603050405020304" pitchFamily="18" charset="0"/>
              <a:cs typeface="Times New Roman" panose="02020603050405020304" pitchFamily="18" charset="0"/>
            </a:rPr>
            <a:t>Cocoa                                                           Stone flower</a:t>
          </a:r>
          <a:endParaRPr lang="en-US" sz="1300" b="1" kern="1200" dirty="0">
            <a:solidFill>
              <a:srgbClr val="C00000"/>
            </a:solidFill>
            <a:latin typeface="Times New Roman" panose="02020603050405020304" pitchFamily="18" charset="0"/>
            <a:cs typeface="Times New Roman" panose="02020603050405020304" pitchFamily="18" charset="0"/>
          </a:endParaRPr>
        </a:p>
      </dsp:txBody>
      <dsp:txXfrm>
        <a:off x="4755144" y="4562155"/>
        <a:ext cx="4480032" cy="342943"/>
      </dsp:txXfrm>
    </dsp:sp>
    <dsp:sp modelId="{CC7E8A74-D932-4453-8C81-A805FFC65584}">
      <dsp:nvSpPr>
        <dsp:cNvPr id="0" name=""/>
        <dsp:cNvSpPr/>
      </dsp:nvSpPr>
      <dsp:spPr>
        <a:xfrm>
          <a:off x="4736592" y="4971157"/>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C00000"/>
              </a:solidFill>
              <a:latin typeface="Times New Roman" panose="02020603050405020304" pitchFamily="18" charset="0"/>
              <a:cs typeface="Times New Roman" panose="02020603050405020304" pitchFamily="18" charset="0"/>
            </a:rPr>
            <a:t>Groundnuts                                                 Frankincense</a:t>
          </a:r>
          <a:endParaRPr lang="en-US" sz="1300" b="1" kern="1200" dirty="0">
            <a:solidFill>
              <a:srgbClr val="C00000"/>
            </a:solidFill>
            <a:latin typeface="Times New Roman" panose="02020603050405020304" pitchFamily="18" charset="0"/>
            <a:cs typeface="Times New Roman" panose="02020603050405020304" pitchFamily="18" charset="0"/>
          </a:endParaRPr>
        </a:p>
      </dsp:txBody>
      <dsp:txXfrm>
        <a:off x="4755144" y="4989709"/>
        <a:ext cx="4480032" cy="342943"/>
      </dsp:txXfrm>
    </dsp:sp>
    <dsp:sp modelId="{50575EE0-3E56-4021-AA23-48A3E9995299}">
      <dsp:nvSpPr>
        <dsp:cNvPr id="0" name=""/>
        <dsp:cNvSpPr/>
      </dsp:nvSpPr>
      <dsp:spPr>
        <a:xfrm>
          <a:off x="4736592" y="5398710"/>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C00000"/>
              </a:solidFill>
              <a:latin typeface="Times New Roman" panose="02020603050405020304" pitchFamily="18" charset="0"/>
              <a:cs typeface="Times New Roman" panose="02020603050405020304" pitchFamily="18" charset="0"/>
            </a:rPr>
            <a:t>Chilli   </a:t>
          </a:r>
          <a:endParaRPr lang="en-US" sz="1300" b="1" kern="1200" dirty="0">
            <a:solidFill>
              <a:srgbClr val="C00000"/>
            </a:solidFill>
            <a:latin typeface="Times New Roman" panose="02020603050405020304" pitchFamily="18" charset="0"/>
            <a:cs typeface="Times New Roman" panose="02020603050405020304" pitchFamily="18" charset="0"/>
          </a:endParaRPr>
        </a:p>
      </dsp:txBody>
      <dsp:txXfrm>
        <a:off x="4755144" y="5417262"/>
        <a:ext cx="4480032" cy="342943"/>
      </dsp:txXfrm>
    </dsp:sp>
    <dsp:sp modelId="{85FCA712-47E5-49E4-8136-812408C034BD}">
      <dsp:nvSpPr>
        <dsp:cNvPr id="0" name=""/>
        <dsp:cNvSpPr/>
      </dsp:nvSpPr>
      <dsp:spPr>
        <a:xfrm>
          <a:off x="4736592" y="5826263"/>
          <a:ext cx="4517136" cy="38004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C00000"/>
              </a:solidFill>
              <a:latin typeface="Times New Roman" panose="02020603050405020304" pitchFamily="18" charset="0"/>
              <a:cs typeface="Times New Roman" panose="02020603050405020304" pitchFamily="18" charset="0"/>
            </a:rPr>
            <a:t>Dried Split Tumeric</a:t>
          </a:r>
          <a:endParaRPr lang="en-US" sz="1300" b="1" kern="1200" dirty="0">
            <a:solidFill>
              <a:srgbClr val="C00000"/>
            </a:solidFill>
            <a:latin typeface="Times New Roman" panose="02020603050405020304" pitchFamily="18" charset="0"/>
            <a:cs typeface="Times New Roman" panose="02020603050405020304" pitchFamily="18" charset="0"/>
          </a:endParaRPr>
        </a:p>
      </dsp:txBody>
      <dsp:txXfrm>
        <a:off x="4755144" y="5844815"/>
        <a:ext cx="4480032" cy="342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B3686-D00C-46EF-A860-BDC3218706BE}">
      <dsp:nvSpPr>
        <dsp:cNvPr id="0" name=""/>
        <dsp:cNvSpPr/>
      </dsp:nvSpPr>
      <dsp:spPr>
        <a:xfrm>
          <a:off x="2239152" y="230436"/>
          <a:ext cx="7296912" cy="6836039"/>
        </a:xfrm>
        <a:prstGeom prst="triangle">
          <a:avLst/>
        </a:prstGeom>
        <a:solidFill>
          <a:srgbClr val="04065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FCC230E-8BDE-4DC3-8C72-0FAF4D1A25C2}">
      <dsp:nvSpPr>
        <dsp:cNvPr id="0" name=""/>
        <dsp:cNvSpPr/>
      </dsp:nvSpPr>
      <dsp:spPr>
        <a:xfrm>
          <a:off x="5887608" y="732652"/>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Ginger Powder                                                    </a:t>
          </a:r>
        </a:p>
      </dsp:txBody>
      <dsp:txXfrm>
        <a:off x="5902027" y="747071"/>
        <a:ext cx="4714154" cy="266530"/>
      </dsp:txXfrm>
    </dsp:sp>
    <dsp:sp modelId="{58F4A176-7AA1-401F-8834-0940102D2F36}">
      <dsp:nvSpPr>
        <dsp:cNvPr id="0" name=""/>
        <dsp:cNvSpPr/>
      </dsp:nvSpPr>
      <dsp:spPr>
        <a:xfrm>
          <a:off x="5887608" y="1064941"/>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15785"/>
              <a:satOff val="-896"/>
              <a:lumOff val="492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C00000"/>
              </a:solidFill>
              <a:latin typeface="Times New Roman" panose="02020603050405020304" pitchFamily="18" charset="0"/>
              <a:cs typeface="Times New Roman" panose="02020603050405020304" pitchFamily="18" charset="0"/>
            </a:rPr>
            <a:t>Chilli</a:t>
          </a:r>
          <a:r>
            <a:rPr lang="en-US" sz="1400" b="1" kern="1200" dirty="0">
              <a:solidFill>
                <a:srgbClr val="C00000"/>
              </a:solidFill>
              <a:latin typeface="Times New Roman" panose="02020603050405020304" pitchFamily="18" charset="0"/>
              <a:cs typeface="Times New Roman" panose="02020603050405020304" pitchFamily="18" charset="0"/>
            </a:rPr>
            <a:t> Powder                                                          Gum Arabic Powder</a:t>
          </a:r>
        </a:p>
      </dsp:txBody>
      <dsp:txXfrm>
        <a:off x="5902027" y="1079360"/>
        <a:ext cx="4714154" cy="266530"/>
      </dsp:txXfrm>
    </dsp:sp>
    <dsp:sp modelId="{AA197524-7EC9-4933-915B-86019D63A85D}">
      <dsp:nvSpPr>
        <dsp:cNvPr id="0" name=""/>
        <dsp:cNvSpPr/>
      </dsp:nvSpPr>
      <dsp:spPr>
        <a:xfrm>
          <a:off x="5887608" y="1397230"/>
          <a:ext cx="4742992" cy="394859"/>
        </a:xfrm>
        <a:prstGeom prst="roundRect">
          <a:avLst/>
        </a:prstGeom>
        <a:solidFill>
          <a:schemeClr val="lt1">
            <a:alpha val="90000"/>
            <a:hueOff val="0"/>
            <a:satOff val="0"/>
            <a:lumOff val="0"/>
            <a:alphaOff val="0"/>
          </a:schemeClr>
        </a:solidFill>
        <a:ln w="9525" cap="flat" cmpd="sng" algn="ctr">
          <a:solidFill>
            <a:schemeClr val="accent5">
              <a:shade val="50000"/>
              <a:hueOff val="31570"/>
              <a:satOff val="-1791"/>
              <a:lumOff val="984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Turmeric Powder                                                   De-hauled sesame seeds</a:t>
          </a:r>
        </a:p>
      </dsp:txBody>
      <dsp:txXfrm>
        <a:off x="5906883" y="1416505"/>
        <a:ext cx="4704442" cy="356309"/>
      </dsp:txXfrm>
    </dsp:sp>
    <dsp:sp modelId="{052984C9-95C0-41AB-89E0-407069754C26}">
      <dsp:nvSpPr>
        <dsp:cNvPr id="0" name=""/>
        <dsp:cNvSpPr/>
      </dsp:nvSpPr>
      <dsp:spPr>
        <a:xfrm>
          <a:off x="5887608" y="1829011"/>
          <a:ext cx="4742992" cy="378567"/>
        </a:xfrm>
        <a:prstGeom prst="roundRect">
          <a:avLst/>
        </a:prstGeom>
        <a:solidFill>
          <a:schemeClr val="lt1">
            <a:alpha val="90000"/>
            <a:hueOff val="0"/>
            <a:satOff val="0"/>
            <a:lumOff val="0"/>
            <a:alphaOff val="0"/>
          </a:schemeClr>
        </a:solidFill>
        <a:ln w="9525" cap="flat" cmpd="sng" algn="ctr">
          <a:solidFill>
            <a:schemeClr val="accent5">
              <a:shade val="50000"/>
              <a:hueOff val="47355"/>
              <a:satOff val="-2687"/>
              <a:lumOff val="1476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Hibiscus Tea cuts                                                    Essential oil</a:t>
          </a:r>
        </a:p>
      </dsp:txBody>
      <dsp:txXfrm>
        <a:off x="5906088" y="1847491"/>
        <a:ext cx="4706032" cy="341607"/>
      </dsp:txXfrm>
    </dsp:sp>
    <dsp:sp modelId="{F3651D83-7928-43CF-A834-363E9354AF7A}">
      <dsp:nvSpPr>
        <dsp:cNvPr id="0" name=""/>
        <dsp:cNvSpPr/>
      </dsp:nvSpPr>
      <dsp:spPr>
        <a:xfrm>
          <a:off x="5887608" y="2244500"/>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63140"/>
              <a:satOff val="-3583"/>
              <a:lumOff val="1968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C00000"/>
              </a:solidFill>
              <a:latin typeface="Times New Roman" panose="02020603050405020304" pitchFamily="18" charset="0"/>
              <a:cs typeface="Times New Roman" panose="02020603050405020304" pitchFamily="18" charset="0"/>
            </a:rPr>
            <a:t>Colours</a:t>
          </a:r>
          <a:endParaRPr lang="en-US" sz="1400" b="1" kern="1200" dirty="0">
            <a:solidFill>
              <a:srgbClr val="C00000"/>
            </a:solidFill>
            <a:latin typeface="Times New Roman" panose="02020603050405020304" pitchFamily="18" charset="0"/>
            <a:cs typeface="Times New Roman" panose="02020603050405020304" pitchFamily="18" charset="0"/>
          </a:endParaRPr>
        </a:p>
      </dsp:txBody>
      <dsp:txXfrm>
        <a:off x="5902027" y="2258919"/>
        <a:ext cx="4714154" cy="266530"/>
      </dsp:txXfrm>
    </dsp:sp>
    <dsp:sp modelId="{F89DD5BE-ACD5-4226-9AEC-615DD467159D}">
      <dsp:nvSpPr>
        <dsp:cNvPr id="0" name=""/>
        <dsp:cNvSpPr/>
      </dsp:nvSpPr>
      <dsp:spPr>
        <a:xfrm>
          <a:off x="5887608" y="2576789"/>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78925"/>
              <a:satOff val="-4478"/>
              <a:lumOff val="2459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C00000"/>
              </a:solidFill>
              <a:latin typeface="Times New Roman" panose="02020603050405020304" pitchFamily="18" charset="0"/>
              <a:cs typeface="Times New Roman" panose="02020603050405020304" pitchFamily="18" charset="0"/>
            </a:rPr>
            <a:t>Flavours</a:t>
          </a:r>
          <a:r>
            <a:rPr lang="en-US" sz="1400" b="1" kern="1200" dirty="0">
              <a:solidFill>
                <a:srgbClr val="C00000"/>
              </a:solidFill>
              <a:latin typeface="Times New Roman" panose="02020603050405020304" pitchFamily="18" charset="0"/>
              <a:cs typeface="Times New Roman" panose="02020603050405020304" pitchFamily="18" charset="0"/>
            </a:rPr>
            <a:t> </a:t>
          </a:r>
        </a:p>
      </dsp:txBody>
      <dsp:txXfrm>
        <a:off x="5902027" y="2591208"/>
        <a:ext cx="4714154" cy="266530"/>
      </dsp:txXfrm>
    </dsp:sp>
    <dsp:sp modelId="{5CC26DEE-453D-416D-97AC-F6F6671054E2}">
      <dsp:nvSpPr>
        <dsp:cNvPr id="0" name=""/>
        <dsp:cNvSpPr/>
      </dsp:nvSpPr>
      <dsp:spPr>
        <a:xfrm>
          <a:off x="5887608" y="2909078"/>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94710"/>
              <a:satOff val="-5374"/>
              <a:lumOff val="2951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Ginger Tea cuts</a:t>
          </a:r>
        </a:p>
      </dsp:txBody>
      <dsp:txXfrm>
        <a:off x="5902027" y="2923497"/>
        <a:ext cx="4714154" cy="266530"/>
      </dsp:txXfrm>
    </dsp:sp>
    <dsp:sp modelId="{8D9DFC73-6F78-4D08-851F-6A76E8D02B9D}">
      <dsp:nvSpPr>
        <dsp:cNvPr id="0" name=""/>
        <dsp:cNvSpPr/>
      </dsp:nvSpPr>
      <dsp:spPr>
        <a:xfrm>
          <a:off x="5887608" y="3241367"/>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110495"/>
              <a:satOff val="-6270"/>
              <a:lumOff val="3443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Hibiscus Syrup</a:t>
          </a:r>
        </a:p>
      </dsp:txBody>
      <dsp:txXfrm>
        <a:off x="5902027" y="3255786"/>
        <a:ext cx="4714154" cy="266530"/>
      </dsp:txXfrm>
    </dsp:sp>
    <dsp:sp modelId="{4EEC5CFA-D148-44F4-9A07-011D78BA02DB}">
      <dsp:nvSpPr>
        <dsp:cNvPr id="0" name=""/>
        <dsp:cNvSpPr/>
      </dsp:nvSpPr>
      <dsp:spPr>
        <a:xfrm>
          <a:off x="5887608" y="3573656"/>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126280"/>
              <a:satOff val="-7165"/>
              <a:lumOff val="3935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Ginger concentrate</a:t>
          </a:r>
        </a:p>
      </dsp:txBody>
      <dsp:txXfrm>
        <a:off x="5902027" y="3588075"/>
        <a:ext cx="4714154" cy="266530"/>
      </dsp:txXfrm>
    </dsp:sp>
    <dsp:sp modelId="{7D339629-058E-4C0D-B48E-E29F9B6E679B}">
      <dsp:nvSpPr>
        <dsp:cNvPr id="0" name=""/>
        <dsp:cNvSpPr/>
      </dsp:nvSpPr>
      <dsp:spPr>
        <a:xfrm>
          <a:off x="5887608" y="3905946"/>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126280"/>
              <a:satOff val="-7165"/>
              <a:lumOff val="3935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Ginger Paste</a:t>
          </a:r>
        </a:p>
      </dsp:txBody>
      <dsp:txXfrm>
        <a:off x="5902027" y="3920365"/>
        <a:ext cx="4714154" cy="266530"/>
      </dsp:txXfrm>
    </dsp:sp>
    <dsp:sp modelId="{277B4DBB-99C7-42DD-A021-D862278FE41F}">
      <dsp:nvSpPr>
        <dsp:cNvPr id="0" name=""/>
        <dsp:cNvSpPr/>
      </dsp:nvSpPr>
      <dsp:spPr>
        <a:xfrm>
          <a:off x="5887608" y="4238235"/>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110495"/>
              <a:satOff val="-6270"/>
              <a:lumOff val="3443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Ginger Oil</a:t>
          </a:r>
        </a:p>
      </dsp:txBody>
      <dsp:txXfrm>
        <a:off x="5902027" y="4252654"/>
        <a:ext cx="4714154" cy="266530"/>
      </dsp:txXfrm>
    </dsp:sp>
    <dsp:sp modelId="{7B2EDCF8-4AD9-4A63-9C95-F9B56060E575}">
      <dsp:nvSpPr>
        <dsp:cNvPr id="0" name=""/>
        <dsp:cNvSpPr/>
      </dsp:nvSpPr>
      <dsp:spPr>
        <a:xfrm>
          <a:off x="5887608" y="4570524"/>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94710"/>
              <a:satOff val="-5374"/>
              <a:lumOff val="2951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Ginger Biscuits</a:t>
          </a:r>
        </a:p>
      </dsp:txBody>
      <dsp:txXfrm>
        <a:off x="5902027" y="4584943"/>
        <a:ext cx="4714154" cy="266530"/>
      </dsp:txXfrm>
    </dsp:sp>
    <dsp:sp modelId="{95B7E7A2-9010-47A5-8EAB-58F447730A3A}">
      <dsp:nvSpPr>
        <dsp:cNvPr id="0" name=""/>
        <dsp:cNvSpPr/>
      </dsp:nvSpPr>
      <dsp:spPr>
        <a:xfrm>
          <a:off x="5887608" y="4902813"/>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78925"/>
              <a:satOff val="-4478"/>
              <a:lumOff val="2459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C00000"/>
              </a:solidFill>
              <a:latin typeface="Times New Roman" panose="02020603050405020304" pitchFamily="18" charset="0"/>
              <a:cs typeface="Times New Roman" panose="02020603050405020304" pitchFamily="18" charset="0"/>
            </a:rPr>
            <a:t>Shea butter</a:t>
          </a:r>
        </a:p>
      </dsp:txBody>
      <dsp:txXfrm>
        <a:off x="5902027" y="4917232"/>
        <a:ext cx="4714154" cy="266530"/>
      </dsp:txXfrm>
    </dsp:sp>
    <dsp:sp modelId="{CC4D7B93-87C6-47D7-A3BA-0D0A169706F1}">
      <dsp:nvSpPr>
        <dsp:cNvPr id="0" name=""/>
        <dsp:cNvSpPr/>
      </dsp:nvSpPr>
      <dsp:spPr>
        <a:xfrm>
          <a:off x="5887608" y="5235102"/>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63140"/>
              <a:satOff val="-3583"/>
              <a:lumOff val="1968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Cocoa Butter</a:t>
          </a:r>
        </a:p>
      </dsp:txBody>
      <dsp:txXfrm>
        <a:off x="5902027" y="5249521"/>
        <a:ext cx="4714154" cy="266530"/>
      </dsp:txXfrm>
    </dsp:sp>
    <dsp:sp modelId="{8E4C8B2B-6A80-44B0-957A-70C232CDDB5C}">
      <dsp:nvSpPr>
        <dsp:cNvPr id="0" name=""/>
        <dsp:cNvSpPr/>
      </dsp:nvSpPr>
      <dsp:spPr>
        <a:xfrm>
          <a:off x="5887608" y="5567392"/>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47355"/>
              <a:satOff val="-2687"/>
              <a:lumOff val="1476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Peanut butter</a:t>
          </a:r>
        </a:p>
      </dsp:txBody>
      <dsp:txXfrm>
        <a:off x="5902027" y="5581811"/>
        <a:ext cx="4714154" cy="266530"/>
      </dsp:txXfrm>
    </dsp:sp>
    <dsp:sp modelId="{77710585-1DA5-412E-B324-B59AFF518BD6}">
      <dsp:nvSpPr>
        <dsp:cNvPr id="0" name=""/>
        <dsp:cNvSpPr/>
      </dsp:nvSpPr>
      <dsp:spPr>
        <a:xfrm>
          <a:off x="5887608" y="5899681"/>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31570"/>
              <a:satOff val="-1791"/>
              <a:lumOff val="984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Bush mango powder</a:t>
          </a:r>
        </a:p>
      </dsp:txBody>
      <dsp:txXfrm>
        <a:off x="5902027" y="5914100"/>
        <a:ext cx="4714154" cy="266530"/>
      </dsp:txXfrm>
    </dsp:sp>
    <dsp:sp modelId="{C700F115-8380-4F44-B61E-1C6B36ADAD63}">
      <dsp:nvSpPr>
        <dsp:cNvPr id="0" name=""/>
        <dsp:cNvSpPr/>
      </dsp:nvSpPr>
      <dsp:spPr>
        <a:xfrm>
          <a:off x="5887608" y="6231970"/>
          <a:ext cx="4742992" cy="295368"/>
        </a:xfrm>
        <a:prstGeom prst="roundRect">
          <a:avLst/>
        </a:prstGeom>
        <a:solidFill>
          <a:schemeClr val="lt1">
            <a:alpha val="90000"/>
            <a:hueOff val="0"/>
            <a:satOff val="0"/>
            <a:lumOff val="0"/>
            <a:alphaOff val="0"/>
          </a:schemeClr>
        </a:solidFill>
        <a:ln w="9525" cap="flat" cmpd="sng" algn="ctr">
          <a:solidFill>
            <a:schemeClr val="accent5">
              <a:shade val="50000"/>
              <a:hueOff val="15785"/>
              <a:satOff val="-896"/>
              <a:lumOff val="492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00000"/>
              </a:solidFill>
              <a:latin typeface="Times New Roman" panose="02020603050405020304" pitchFamily="18" charset="0"/>
              <a:cs typeface="Times New Roman" panose="02020603050405020304" pitchFamily="18" charset="0"/>
            </a:rPr>
            <a:t>Multi seed cleaning and polishing</a:t>
          </a:r>
        </a:p>
      </dsp:txBody>
      <dsp:txXfrm>
        <a:off x="5902027" y="6246389"/>
        <a:ext cx="4714154" cy="266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03690-2675-4544-8DAE-EBD84FDC7392}">
      <dsp:nvSpPr>
        <dsp:cNvPr id="0" name=""/>
        <dsp:cNvSpPr/>
      </dsp:nvSpPr>
      <dsp:spPr>
        <a:xfrm>
          <a:off x="-4220628" y="-647613"/>
          <a:ext cx="5029027" cy="5029027"/>
        </a:xfrm>
        <a:prstGeom prst="blockArc">
          <a:avLst>
            <a:gd name="adj1" fmla="val 18900000"/>
            <a:gd name="adj2" fmla="val 2700000"/>
            <a:gd name="adj3" fmla="val 430"/>
          </a:avLst>
        </a:prstGeom>
        <a:noFill/>
        <a:ln w="127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050F9FA-67E5-436C-A740-65E413E7F8BF}">
      <dsp:nvSpPr>
        <dsp:cNvPr id="0" name=""/>
        <dsp:cNvSpPr/>
      </dsp:nvSpPr>
      <dsp:spPr>
        <a:xfrm>
          <a:off x="261926" y="169738"/>
          <a:ext cx="9594227"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err="1">
              <a:solidFill>
                <a:srgbClr val="C00000"/>
              </a:solidFill>
            </a:rPr>
            <a:t>Agro</a:t>
          </a:r>
          <a:r>
            <a:rPr lang="en-US" sz="1700" b="1" kern="1200" dirty="0">
              <a:solidFill>
                <a:srgbClr val="C00000"/>
              </a:solidFill>
            </a:rPr>
            <a:t> Commodities Export is capital intensive.</a:t>
          </a:r>
        </a:p>
      </dsp:txBody>
      <dsp:txXfrm>
        <a:off x="261926" y="169738"/>
        <a:ext cx="9594227" cy="339327"/>
      </dsp:txXfrm>
    </dsp:sp>
    <dsp:sp modelId="{DE06FEF4-7050-4A15-82F5-63297BCF59DD}">
      <dsp:nvSpPr>
        <dsp:cNvPr id="0" name=""/>
        <dsp:cNvSpPr/>
      </dsp:nvSpPr>
      <dsp:spPr>
        <a:xfrm>
          <a:off x="49846" y="127322"/>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2DE2FF0-B69D-4CD7-BC88-8B79CD535AE3}">
      <dsp:nvSpPr>
        <dsp:cNvPr id="0" name=""/>
        <dsp:cNvSpPr/>
      </dsp:nvSpPr>
      <dsp:spPr>
        <a:xfrm>
          <a:off x="569217" y="679028"/>
          <a:ext cx="9286935"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C00000"/>
              </a:solidFill>
            </a:rPr>
            <a:t>Not a Part Time Business Venture</a:t>
          </a:r>
        </a:p>
      </dsp:txBody>
      <dsp:txXfrm>
        <a:off x="569217" y="679028"/>
        <a:ext cx="9286935" cy="339327"/>
      </dsp:txXfrm>
    </dsp:sp>
    <dsp:sp modelId="{BFDEAB28-CFF0-4F31-B7BA-E166DE929F7D}">
      <dsp:nvSpPr>
        <dsp:cNvPr id="0" name=""/>
        <dsp:cNvSpPr/>
      </dsp:nvSpPr>
      <dsp:spPr>
        <a:xfrm>
          <a:off x="357137" y="636612"/>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685A43A-5BF7-4C14-85A3-DE4BEB013CF4}">
      <dsp:nvSpPr>
        <dsp:cNvPr id="0" name=""/>
        <dsp:cNvSpPr/>
      </dsp:nvSpPr>
      <dsp:spPr>
        <a:xfrm>
          <a:off x="737612" y="1187945"/>
          <a:ext cx="9118541"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C00000"/>
              </a:solidFill>
            </a:rPr>
            <a:t>Requires your total focus, commitment &amp; attention</a:t>
          </a:r>
        </a:p>
      </dsp:txBody>
      <dsp:txXfrm>
        <a:off x="737612" y="1187945"/>
        <a:ext cx="9118541" cy="339327"/>
      </dsp:txXfrm>
    </dsp:sp>
    <dsp:sp modelId="{5433ED8E-53D5-4452-AF75-F45B7AF4D228}">
      <dsp:nvSpPr>
        <dsp:cNvPr id="0" name=""/>
        <dsp:cNvSpPr/>
      </dsp:nvSpPr>
      <dsp:spPr>
        <a:xfrm>
          <a:off x="525532" y="1145529"/>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A00DFAB-BEFF-4B24-A5EF-A041BBCB327A}">
      <dsp:nvSpPr>
        <dsp:cNvPr id="0" name=""/>
        <dsp:cNvSpPr/>
      </dsp:nvSpPr>
      <dsp:spPr>
        <a:xfrm>
          <a:off x="791378" y="1697236"/>
          <a:ext cx="9064774"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C00000"/>
              </a:solidFill>
            </a:rPr>
            <a:t>Operator must be a maximum Risk Taker</a:t>
          </a:r>
        </a:p>
      </dsp:txBody>
      <dsp:txXfrm>
        <a:off x="791378" y="1697236"/>
        <a:ext cx="9064774" cy="339327"/>
      </dsp:txXfrm>
    </dsp:sp>
    <dsp:sp modelId="{49D33372-54D6-4AC7-A1FA-719D95F6B514}">
      <dsp:nvSpPr>
        <dsp:cNvPr id="0" name=""/>
        <dsp:cNvSpPr/>
      </dsp:nvSpPr>
      <dsp:spPr>
        <a:xfrm>
          <a:off x="579299" y="1654820"/>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1AF24B-C55E-4F93-82AE-B69B96DE3086}">
      <dsp:nvSpPr>
        <dsp:cNvPr id="0" name=""/>
        <dsp:cNvSpPr/>
      </dsp:nvSpPr>
      <dsp:spPr>
        <a:xfrm>
          <a:off x="737612" y="2206526"/>
          <a:ext cx="9118541"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C00000"/>
              </a:solidFill>
            </a:rPr>
            <a:t>Not an all commers Business</a:t>
          </a:r>
        </a:p>
      </dsp:txBody>
      <dsp:txXfrm>
        <a:off x="737612" y="2206526"/>
        <a:ext cx="9118541" cy="339327"/>
      </dsp:txXfrm>
    </dsp:sp>
    <dsp:sp modelId="{854591C9-A92D-4222-9FC1-D157D4F5C857}">
      <dsp:nvSpPr>
        <dsp:cNvPr id="0" name=""/>
        <dsp:cNvSpPr/>
      </dsp:nvSpPr>
      <dsp:spPr>
        <a:xfrm>
          <a:off x="525532" y="2164110"/>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3B02020-CFEC-4CBB-919B-9D3FACA043BE}">
      <dsp:nvSpPr>
        <dsp:cNvPr id="0" name=""/>
        <dsp:cNvSpPr/>
      </dsp:nvSpPr>
      <dsp:spPr>
        <a:xfrm>
          <a:off x="569217" y="2715443"/>
          <a:ext cx="9286935"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C00000"/>
              </a:solidFill>
            </a:rPr>
            <a:t>Not for the feeble hearted</a:t>
          </a:r>
        </a:p>
      </dsp:txBody>
      <dsp:txXfrm>
        <a:off x="569217" y="2715443"/>
        <a:ext cx="9286935" cy="339327"/>
      </dsp:txXfrm>
    </dsp:sp>
    <dsp:sp modelId="{FF973EF1-D058-45B0-A226-4C3FDC1C7999}">
      <dsp:nvSpPr>
        <dsp:cNvPr id="0" name=""/>
        <dsp:cNvSpPr/>
      </dsp:nvSpPr>
      <dsp:spPr>
        <a:xfrm>
          <a:off x="357137" y="2673027"/>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E91B64A-7525-4086-B182-2D19424C8B80}">
      <dsp:nvSpPr>
        <dsp:cNvPr id="0" name=""/>
        <dsp:cNvSpPr/>
      </dsp:nvSpPr>
      <dsp:spPr>
        <a:xfrm>
          <a:off x="261926" y="3224733"/>
          <a:ext cx="9594227" cy="339327"/>
        </a:xfrm>
        <a:prstGeom prst="rect">
          <a:avLst/>
        </a:prstGeom>
        <a:solidFill>
          <a:srgbClr val="FFFF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9341"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C00000"/>
              </a:solidFill>
            </a:rPr>
            <a:t>Extremely important to watch commodities cycles to avoid loses.</a:t>
          </a:r>
        </a:p>
      </dsp:txBody>
      <dsp:txXfrm>
        <a:off x="261926" y="3224733"/>
        <a:ext cx="9594227" cy="339327"/>
      </dsp:txXfrm>
    </dsp:sp>
    <dsp:sp modelId="{EDB4C318-9AE2-4D4F-A981-02F46BDDA566}">
      <dsp:nvSpPr>
        <dsp:cNvPr id="0" name=""/>
        <dsp:cNvSpPr/>
      </dsp:nvSpPr>
      <dsp:spPr>
        <a:xfrm>
          <a:off x="49846" y="3182317"/>
          <a:ext cx="424159" cy="42415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4#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BD2EB5-2C93-4406-8383-2CC2235705C4}" type="datetimeFigureOut">
              <a:rPr lang="en-US" smtClean="0"/>
              <a:t>10/19/2024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AA7CFA-E7F2-4BBF-9F18-87E4BC705EA3}"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B0ED3-7615-420C-8E1C-A8E362A23E75}"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0C179-B94A-466E-841F-45F37973D54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PAPER PRESENTED BY HRM ADAKU CHIDUME-OKORO AT 54</a:t>
            </a:r>
            <a:r>
              <a:rPr lang="en-US" baseline="30000"/>
              <a:t>TH</a:t>
            </a:r>
            <a:r>
              <a:rPr lang="en-US"/>
              <a:t> AAC, ABUJA ON 9</a:t>
            </a:r>
            <a:r>
              <a:rPr lang="en-US" baseline="30000"/>
              <a:t>TH</a:t>
            </a:r>
            <a:r>
              <a:rPr lang="en-US"/>
              <a:t> OCT. 2024</a:t>
            </a:r>
          </a:p>
        </p:txBody>
      </p:sp>
      <p:sp>
        <p:nvSpPr>
          <p:cNvPr id="4" name="Slide Number Placeholder 3"/>
          <p:cNvSpPr>
            <a:spLocks noGrp="1"/>
          </p:cNvSpPr>
          <p:nvPr>
            <p:ph type="sldNum" sz="quarter" idx="5"/>
          </p:nvPr>
        </p:nvSpPr>
        <p:spPr/>
        <p:txBody>
          <a:bodyPr/>
          <a:lstStyle/>
          <a:p>
            <a:fld id="{D230C179-B94A-466E-841F-45F37973D541}"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CDF8DFF-21E8-4ADA-8922-7DC8EC5DDA29}" type="datetimeFigureOut">
              <a:rPr lang="en-MY" smtClean="0"/>
              <a:t>19/10/2024</a:t>
            </a:fld>
            <a:endParaRPr lang="en-MY"/>
          </a:p>
        </p:txBody>
      </p:sp>
      <p:sp>
        <p:nvSpPr>
          <p:cNvPr id="5" name="Footer Placeholder 4"/>
          <p:cNvSpPr>
            <a:spLocks noGrp="1"/>
          </p:cNvSpPr>
          <p:nvPr>
            <p:ph type="ftr" sz="quarter" idx="11"/>
          </p:nvPr>
        </p:nvSpPr>
        <p:spPr>
          <a:xfrm>
            <a:off x="1371600" y="4323845"/>
            <a:ext cx="6400800" cy="365125"/>
          </a:xfrm>
        </p:spPr>
        <p:txBody>
          <a:bodyPr/>
          <a:lstStyle/>
          <a:p>
            <a:endParaRPr lang="en-MY"/>
          </a:p>
        </p:txBody>
      </p:sp>
      <p:sp>
        <p:nvSpPr>
          <p:cNvPr id="6" name="Slide Number Placeholder 5"/>
          <p:cNvSpPr>
            <a:spLocks noGrp="1"/>
          </p:cNvSpPr>
          <p:nvPr>
            <p:ph type="sldNum" sz="quarter" idx="12"/>
          </p:nvPr>
        </p:nvSpPr>
        <p:spPr>
          <a:xfrm>
            <a:off x="8077200" y="1430866"/>
            <a:ext cx="2743200" cy="365125"/>
          </a:xfrm>
        </p:spPr>
        <p:txBody>
          <a:bodyPr/>
          <a:lstStyle/>
          <a:p>
            <a:fld id="{A585B3C2-F013-4052-A467-0578D1AEC0D1}" type="slidenum">
              <a:rPr lang="en-MY" smtClean="0"/>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a:xfrm>
            <a:off x="685800" y="379941"/>
            <a:ext cx="6991492" cy="365125"/>
          </a:xfrm>
        </p:spPr>
        <p:txBody>
          <a:bodyPr/>
          <a:lstStyle/>
          <a:p>
            <a:endParaRPr lang="en-MY"/>
          </a:p>
        </p:txBody>
      </p:sp>
      <p:sp>
        <p:nvSpPr>
          <p:cNvPr id="7" name="Slide Number Placeholder 6"/>
          <p:cNvSpPr>
            <a:spLocks noGrp="1"/>
          </p:cNvSpPr>
          <p:nvPr>
            <p:ph type="sldNum" sz="quarter" idx="12"/>
          </p:nvPr>
        </p:nvSpPr>
        <p:spPr>
          <a:xfrm>
            <a:off x="10862452" y="381000"/>
            <a:ext cx="643748" cy="365125"/>
          </a:xfrm>
        </p:spPr>
        <p:txBody>
          <a:bodyPr/>
          <a:lstStyle/>
          <a:p>
            <a:fld id="{A585B3C2-F013-4052-A467-0578D1AEC0D1}" type="slidenum">
              <a:rPr lang="en-MY" smtClean="0"/>
              <a:t>‹#›</a:t>
            </a:fld>
            <a:endParaRPr lang="en-MY"/>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a:xfrm>
            <a:off x="685800" y="379941"/>
            <a:ext cx="6991492" cy="365125"/>
          </a:xfrm>
        </p:spPr>
        <p:txBody>
          <a:bodyPr/>
          <a:lstStyle/>
          <a:p>
            <a:endParaRPr lang="en-MY"/>
          </a:p>
        </p:txBody>
      </p:sp>
      <p:sp>
        <p:nvSpPr>
          <p:cNvPr id="7" name="Slide Number Placeholder 6"/>
          <p:cNvSpPr>
            <a:spLocks noGrp="1"/>
          </p:cNvSpPr>
          <p:nvPr>
            <p:ph type="sldNum" sz="quarter" idx="12"/>
          </p:nvPr>
        </p:nvSpPr>
        <p:spPr>
          <a:xfrm>
            <a:off x="10862452" y="381000"/>
            <a:ext cx="643748" cy="365125"/>
          </a:xfrm>
        </p:spPr>
        <p:txBody>
          <a:bodyPr/>
          <a:lstStyle/>
          <a:p>
            <a:fld id="{A585B3C2-F013-4052-A467-0578D1AEC0D1}" type="slidenum">
              <a:rPr lang="en-MY" smtClean="0"/>
              <a:t>‹#›</a:t>
            </a:fld>
            <a:endParaRPr lang="en-MY"/>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a:xfrm>
            <a:off x="685800" y="378883"/>
            <a:ext cx="6991492" cy="365125"/>
          </a:xfrm>
        </p:spPr>
        <p:txBody>
          <a:bodyPr/>
          <a:lstStyle/>
          <a:p>
            <a:endParaRPr lang="en-MY"/>
          </a:p>
        </p:txBody>
      </p:sp>
      <p:sp>
        <p:nvSpPr>
          <p:cNvPr id="7" name="Slide Number Placeholder 6"/>
          <p:cNvSpPr>
            <a:spLocks noGrp="1"/>
          </p:cNvSpPr>
          <p:nvPr>
            <p:ph type="sldNum" sz="quarter" idx="12"/>
          </p:nvPr>
        </p:nvSpPr>
        <p:spPr>
          <a:xfrm>
            <a:off x="10862452" y="381000"/>
            <a:ext cx="643748" cy="365125"/>
          </a:xfrm>
        </p:spPr>
        <p:txBody>
          <a:bodyPr/>
          <a:lstStyle/>
          <a:p>
            <a:fld id="{A585B3C2-F013-4052-A467-0578D1AEC0D1}" type="slidenum">
              <a:rPr lang="en-MY" smtClean="0"/>
              <a:t>‹#›</a:t>
            </a:fld>
            <a:endParaRPr lang="en-MY"/>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DF8DFF-21E8-4ADA-8922-7DC8EC5DDA29}" type="datetimeFigureOut">
              <a:rPr lang="en-MY" smtClean="0"/>
              <a:t>19/10/2024</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DF8DFF-21E8-4ADA-8922-7DC8EC5DDA29}" type="datetimeFigureOut">
              <a:rPr lang="en-MY" smtClean="0"/>
              <a:t>19/10/2024</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F8DFF-21E8-4ADA-8922-7DC8EC5DDA29}" type="datetimeFigureOut">
              <a:rPr lang="en-MY" smtClean="0"/>
              <a:t>19/10/2024</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CDF8DFF-21E8-4ADA-8922-7DC8EC5DDA29}" type="datetimeFigureOut">
              <a:rPr lang="en-MY" smtClean="0"/>
              <a:t>19/10/2024</a:t>
            </a:fld>
            <a:endParaRPr lang="en-MY"/>
          </a:p>
        </p:txBody>
      </p:sp>
      <p:sp>
        <p:nvSpPr>
          <p:cNvPr id="5" name="Footer Placeholder 4"/>
          <p:cNvSpPr>
            <a:spLocks noGrp="1"/>
          </p:cNvSpPr>
          <p:nvPr>
            <p:ph type="ftr" sz="quarter" idx="11"/>
          </p:nvPr>
        </p:nvSpPr>
        <p:spPr>
          <a:xfrm>
            <a:off x="685800" y="381000"/>
            <a:ext cx="6991492" cy="365125"/>
          </a:xfrm>
        </p:spPr>
        <p:txBody>
          <a:bodyPr/>
          <a:lstStyle/>
          <a:p>
            <a:endParaRPr lang="en-MY"/>
          </a:p>
        </p:txBody>
      </p:sp>
      <p:sp>
        <p:nvSpPr>
          <p:cNvPr id="6" name="Slide Number Placeholder 5"/>
          <p:cNvSpPr>
            <a:spLocks noGrp="1"/>
          </p:cNvSpPr>
          <p:nvPr>
            <p:ph type="sldNum" sz="quarter" idx="12"/>
          </p:nvPr>
        </p:nvSpPr>
        <p:spPr>
          <a:xfrm>
            <a:off x="10862452" y="381000"/>
            <a:ext cx="643748" cy="365125"/>
          </a:xfrm>
        </p:spPr>
        <p:txBody>
          <a:bodyPr/>
          <a:lstStyle/>
          <a:p>
            <a:fld id="{A585B3C2-F013-4052-A467-0578D1AEC0D1}" type="slidenum">
              <a:rPr lang="en-MY" smtClean="0"/>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F8DFF-21E8-4ADA-8922-7DC8EC5DDA29}" type="datetimeFigureOut">
              <a:rPr lang="en-MY" smtClean="0"/>
              <a:t>19/10/2024</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CDF8DFF-21E8-4ADA-8922-7DC8EC5DDA29}" type="datetimeFigureOut">
              <a:rPr lang="en-MY" smtClean="0"/>
              <a:t>19/10/2024</a:t>
            </a:fld>
            <a:endParaRPr lang="en-MY"/>
          </a:p>
        </p:txBody>
      </p:sp>
      <p:sp>
        <p:nvSpPr>
          <p:cNvPr id="5" name="Footer Placeholder 4"/>
          <p:cNvSpPr>
            <a:spLocks noGrp="1"/>
          </p:cNvSpPr>
          <p:nvPr>
            <p:ph type="ftr" sz="quarter" idx="11"/>
          </p:nvPr>
        </p:nvSpPr>
        <p:spPr>
          <a:xfrm>
            <a:off x="685800" y="381001"/>
            <a:ext cx="6991492" cy="364065"/>
          </a:xfrm>
        </p:spPr>
        <p:txBody>
          <a:bodyPr/>
          <a:lstStyle/>
          <a:p>
            <a:endParaRPr lang="en-MY"/>
          </a:p>
        </p:txBody>
      </p:sp>
      <p:sp>
        <p:nvSpPr>
          <p:cNvPr id="6" name="Slide Number Placeholder 5"/>
          <p:cNvSpPr>
            <a:spLocks noGrp="1"/>
          </p:cNvSpPr>
          <p:nvPr>
            <p:ph type="sldNum" sz="quarter" idx="12"/>
          </p:nvPr>
        </p:nvSpPr>
        <p:spPr>
          <a:xfrm>
            <a:off x="10862452" y="381000"/>
            <a:ext cx="643748" cy="365125"/>
          </a:xfrm>
        </p:spPr>
        <p:txBody>
          <a:bodyPr/>
          <a:lstStyle/>
          <a:p>
            <a:fld id="{A585B3C2-F013-4052-A467-0578D1AEC0D1}" type="slidenum">
              <a:rPr lang="en-MY" smtClean="0"/>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DF8DFF-21E8-4ADA-8922-7DC8EC5DDA29}" type="datetimeFigureOut">
              <a:rPr lang="en-MY" smtClean="0"/>
              <a:t>19/10/2024</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DF8DFF-21E8-4ADA-8922-7DC8EC5DDA29}" type="datetimeFigureOut">
              <a:rPr lang="en-MY" smtClean="0"/>
              <a:t>19/10/2024</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F8DFF-21E8-4ADA-8922-7DC8EC5DDA29}" type="datetimeFigureOut">
              <a:rPr lang="en-MY" smtClean="0"/>
              <a:t>19/10/2024</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F8DFF-21E8-4ADA-8922-7DC8EC5DDA29}" type="datetimeFigureOut">
              <a:rPr lang="en-MY" smtClean="0"/>
              <a:t>19/10/2024</a:t>
            </a:fld>
            <a:endParaRPr lang="en-MY"/>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5B3C2-F013-4052-A467-0578D1AEC0D1}" type="slidenum">
              <a:rPr lang="en-MY" smtClean="0"/>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DF8DFF-21E8-4ADA-8922-7DC8EC5DDA29}" type="datetimeFigureOut">
              <a:rPr lang="en-MY" smtClean="0"/>
              <a:t>19/10/2024</a:t>
            </a:fld>
            <a:endParaRPr lang="en-MY"/>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585B3C2-F013-4052-A467-0578D1AEC0D1}" type="slidenum">
              <a:rPr lang="en-MY" smtClean="0"/>
              <a:t>‹#›</a:t>
            </a:fld>
            <a:endParaRPr lang="en-M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024" y="901147"/>
            <a:ext cx="6215272" cy="2252870"/>
          </a:xfrm>
        </p:spPr>
        <p:txBody>
          <a:bodyPr>
            <a:noAutofit/>
          </a:bodyPr>
          <a:lstStyle/>
          <a:p>
            <a:pPr algn="ctr"/>
            <a:r>
              <a:rPr lang="en-MY" sz="4000" b="1" dirty="0">
                <a:solidFill>
                  <a:srgbClr val="C00000"/>
                </a:solidFill>
                <a:latin typeface="Times New Roman" panose="02020603050405020304" pitchFamily="18" charset="0"/>
                <a:cs typeface="Times New Roman" panose="02020603050405020304" pitchFamily="18" charset="0"/>
              </a:rPr>
              <a:t>OPPORTUNITIES IN AGRIBUSINESS IN NIGERIA</a:t>
            </a:r>
          </a:p>
        </p:txBody>
      </p:sp>
      <p:sp>
        <p:nvSpPr>
          <p:cNvPr id="3" name="Subtitle 2"/>
          <p:cNvSpPr>
            <a:spLocks noGrp="1"/>
          </p:cNvSpPr>
          <p:nvPr>
            <p:ph type="subTitle" idx="1"/>
          </p:nvPr>
        </p:nvSpPr>
        <p:spPr>
          <a:xfrm>
            <a:off x="543339" y="3604590"/>
            <a:ext cx="5830957" cy="1702905"/>
          </a:xfrm>
        </p:spPr>
        <p:txBody>
          <a:bodyPr>
            <a:normAutofit/>
          </a:bodyPr>
          <a:lstStyle/>
          <a:p>
            <a:pPr algn="ctr"/>
            <a:r>
              <a:rPr lang="en-MY" sz="3200" b="1" dirty="0">
                <a:solidFill>
                  <a:schemeClr val="accent1"/>
                </a:solidFill>
                <a:latin typeface="Times New Roman" panose="02020603050405020304" pitchFamily="18" charset="0"/>
                <a:cs typeface="Times New Roman" panose="02020603050405020304" pitchFamily="18" charset="0"/>
              </a:rPr>
              <a:t>THE CASE OF EXPORT OF AGRICULTURAL COMMODITIES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9715"/>
                    </a14:imgEffect>
                    <a14:imgEffect>
                      <a14:saturation sat="206000"/>
                    </a14:imgEffect>
                  </a14:imgLayer>
                </a14:imgProps>
              </a:ext>
              <a:ext uri="{28A0092B-C50C-407E-A947-70E740481C1C}">
                <a14:useLocalDpi xmlns:a14="http://schemas.microsoft.com/office/drawing/2010/main" val="0"/>
              </a:ext>
            </a:extLst>
          </a:blip>
          <a:srcRect t="6173" b="25411"/>
          <a:stretch>
            <a:fillRect/>
          </a:stretch>
        </p:blipFill>
        <p:spPr>
          <a:xfrm>
            <a:off x="6096000" y="1209823"/>
            <a:ext cx="6603626" cy="52399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25" y="141218"/>
            <a:ext cx="9905998" cy="1139687"/>
          </a:xfrm>
        </p:spPr>
        <p:txBody>
          <a:bodyPr>
            <a:normAutofit/>
          </a:bodyPr>
          <a:lstStyle/>
          <a:p>
            <a:pPr algn="ctr"/>
            <a:br>
              <a:rPr lang="en-US" sz="2200" b="1" dirty="0">
                <a:latin typeface="Times New Roman" panose="02020603050405020304" pitchFamily="18" charset="0"/>
                <a:cs typeface="Times New Roman" panose="02020603050405020304" pitchFamily="18" charset="0"/>
              </a:rPr>
            </a:br>
            <a:r>
              <a:rPr lang="en-US" sz="2200" b="1" dirty="0">
                <a:solidFill>
                  <a:srgbClr val="C00000"/>
                </a:solidFill>
                <a:latin typeface="Times New Roman" panose="02020603050405020304" pitchFamily="18" charset="0"/>
                <a:cs typeface="Times New Roman" panose="02020603050405020304" pitchFamily="18" charset="0"/>
              </a:rPr>
              <a:t>PRIMARY PRODUCTS</a:t>
            </a:r>
            <a:endParaRPr lang="en-MY" sz="220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nvPr>
        </p:nvGraphicFramePr>
        <p:xfrm>
          <a:off x="-200025" y="711062"/>
          <a:ext cx="10515600" cy="6949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276132"/>
            <a:ext cx="10091056" cy="899525"/>
          </a:xfrm>
        </p:spPr>
        <p:txBody>
          <a:bodyPr>
            <a:normAutofit/>
          </a:bodyPr>
          <a:lstStyle/>
          <a:p>
            <a:pPr algn="ctr"/>
            <a:r>
              <a:rPr lang="en-US" sz="1500" b="1" dirty="0">
                <a:solidFill>
                  <a:srgbClr val="C00000"/>
                </a:solidFill>
                <a:latin typeface="Times New Roman" panose="02020603050405020304" pitchFamily="18" charset="0"/>
                <a:cs typeface="Times New Roman" panose="02020603050405020304" pitchFamily="18" charset="0"/>
              </a:rPr>
              <a:t>EXPORT OPPORTUNITIES FOR NIGERIA’S PRIMARY AND VALUE ADDED AGRO COMMODITIES CONT’D…;</a:t>
            </a:r>
            <a:br>
              <a:rPr lang="en-US" sz="1500" b="1" dirty="0">
                <a:solidFill>
                  <a:srgbClr val="C00000"/>
                </a:solidFill>
                <a:latin typeface="Times New Roman" panose="02020603050405020304" pitchFamily="18" charset="0"/>
                <a:cs typeface="Times New Roman" panose="02020603050405020304" pitchFamily="18" charset="0"/>
              </a:rPr>
            </a:br>
            <a:r>
              <a:rPr lang="en-US" sz="1500" b="1" dirty="0">
                <a:solidFill>
                  <a:srgbClr val="C00000"/>
                </a:solidFill>
                <a:latin typeface="Times New Roman" panose="02020603050405020304" pitchFamily="18" charset="0"/>
                <a:cs typeface="Times New Roman" panose="02020603050405020304" pitchFamily="18" charset="0"/>
              </a:rPr>
              <a:t>VALUE ADDED INTERMEDIATE PRODUCTS</a:t>
            </a:r>
            <a:r>
              <a:rPr lang="en-US" sz="2800" b="1" dirty="0">
                <a:solidFill>
                  <a:srgbClr val="C00000"/>
                </a:solidFill>
                <a:latin typeface="Times New Roman" panose="02020603050405020304" pitchFamily="18" charset="0"/>
                <a:cs typeface="Times New Roman" panose="02020603050405020304" pitchFamily="18" charset="0"/>
              </a:rPr>
              <a:t>.</a:t>
            </a:r>
            <a:endParaRPr lang="en-MY" sz="28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nvPr>
        </p:nvGraphicFramePr>
        <p:xfrm>
          <a:off x="-1429768" y="442546"/>
          <a:ext cx="12869754" cy="729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6558"/>
          </a:xfrm>
        </p:spPr>
        <p:txBody>
          <a:bodyPr>
            <a:no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BASIC PRE-REQUISITES FOR ENTRY INTO AGRICULTURAL COMMODITIES EXPORT BUSINESS.</a:t>
            </a:r>
            <a:endParaRPr lang="en-MY" sz="28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58957"/>
            <a:ext cx="10515600" cy="5116789"/>
          </a:xfrm>
        </p:spPr>
        <p:txBody>
          <a:bodyPr numCol="2">
            <a:normAutofit/>
          </a:bodyPr>
          <a:lstStyle/>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Registered Limited Liability Company </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Registration with the Nigerian Export Promotion Council</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Basic knowledge of the products you want to export </a:t>
            </a:r>
            <a:r>
              <a:rPr lang="en-US" sz="2000" b="1" dirty="0" err="1">
                <a:solidFill>
                  <a:schemeClr val="accent1"/>
                </a:solidFill>
                <a:latin typeface="Times New Roman" panose="02020603050405020304" pitchFamily="18" charset="0"/>
                <a:cs typeface="Times New Roman" panose="02020603050405020304" pitchFamily="18" charset="0"/>
              </a:rPr>
              <a:t>eg</a:t>
            </a:r>
            <a:r>
              <a:rPr lang="en-US" sz="2000" b="1" dirty="0">
                <a:solidFill>
                  <a:schemeClr val="accent1"/>
                </a:solidFill>
                <a:latin typeface="Times New Roman" panose="02020603050405020304" pitchFamily="18" charset="0"/>
                <a:cs typeface="Times New Roman" panose="02020603050405020304" pitchFamily="18" charset="0"/>
              </a:rPr>
              <a:t>. Quantity produced by Nigeria, basic Safety and Technical data of the product to be exported.</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Understanding of export processes, packaging and documentation requirements</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Understanding of basic accounting</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Understanding of international Food Safety standards of the products you wish to export.</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Certification of your export products (at a later stage)</a:t>
            </a: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Acquisition of trading capital and basic export operations infrastructure</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Understanding the value chains of the commodities you wish to process and export</a:t>
            </a:r>
          </a:p>
          <a:p>
            <a:pPr marL="0" indent="0">
              <a:buNone/>
            </a:pPr>
            <a:endParaRPr lang="en-US" sz="20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Attaching to a Mentor for handholding.</a:t>
            </a:r>
            <a:endParaRPr lang="en-MY" sz="2000" b="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WHERE YOU GET EXPORT ORDER CONTACTS</a:t>
            </a:r>
          </a:p>
        </p:txBody>
      </p:sp>
      <p:sp>
        <p:nvSpPr>
          <p:cNvPr id="3" name="Content Placeholder 2"/>
          <p:cNvSpPr>
            <a:spLocks noGrp="1"/>
          </p:cNvSpPr>
          <p:nvPr>
            <p:ph idx="1"/>
          </p:nvPr>
        </p:nvSpPr>
        <p:spPr/>
        <p:txBody>
          <a:bodyPr>
            <a:normAutofit fontScale="32500" lnSpcReduction="20000"/>
          </a:bodyPr>
          <a:lstStyle/>
          <a:p>
            <a:pPr marL="0" indent="0">
              <a:buNone/>
            </a:pPr>
            <a:endParaRPr lang="en-US"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Social Media Handles (Facebook, </a:t>
            </a:r>
            <a:r>
              <a:rPr lang="en-US" sz="6200" b="1" dirty="0" err="1">
                <a:solidFill>
                  <a:schemeClr val="accent1"/>
                </a:solidFill>
                <a:latin typeface="Times New Roman" panose="02020603050405020304" pitchFamily="18" charset="0"/>
                <a:cs typeface="Times New Roman" panose="02020603050405020304" pitchFamily="18" charset="0"/>
              </a:rPr>
              <a:t>Instagram,Twitter</a:t>
            </a:r>
            <a:r>
              <a:rPr lang="en-US" sz="6200" b="1" dirty="0">
                <a:solidFill>
                  <a:schemeClr val="accent1"/>
                </a:solidFill>
                <a:latin typeface="Times New Roman" panose="02020603050405020304" pitchFamily="18" charset="0"/>
                <a:cs typeface="Times New Roman" panose="02020603050405020304" pitchFamily="18" charset="0"/>
              </a:rPr>
              <a:t>, LinkedIn)</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Your Website</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Trade Exhibitions</a:t>
            </a:r>
          </a:p>
          <a:p>
            <a:pPr>
              <a:buFont typeface="Wingdings" panose="05000000000000000000" pitchFamily="2" charset="2"/>
              <a:buChar char="Ø"/>
            </a:pPr>
            <a:r>
              <a:rPr lang="en-US" sz="6200" b="1" dirty="0" err="1">
                <a:solidFill>
                  <a:schemeClr val="accent1"/>
                </a:solidFill>
                <a:latin typeface="Times New Roman" panose="02020603050405020304" pitchFamily="18" charset="0"/>
                <a:cs typeface="Times New Roman" panose="02020603050405020304" pitchFamily="18" charset="0"/>
              </a:rPr>
              <a:t>Referals</a:t>
            </a:r>
            <a:endParaRPr lang="en-US" sz="62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Search Engine Optimization (SEO)</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 Email Marketing</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Content Marketing (Blogs, Articles, Videos)</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Online Communities</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Print Advert</a:t>
            </a:r>
          </a:p>
          <a:p>
            <a:pPr>
              <a:buFont typeface="Wingdings" panose="05000000000000000000" pitchFamily="2" charset="2"/>
              <a:buChar char="Ø"/>
            </a:pPr>
            <a:r>
              <a:rPr lang="en-US" sz="6200" b="1" dirty="0" err="1">
                <a:solidFill>
                  <a:schemeClr val="accent1"/>
                </a:solidFill>
                <a:latin typeface="Times New Roman" panose="02020603050405020304" pitchFamily="18" charset="0"/>
                <a:cs typeface="Times New Roman" panose="02020603050405020304" pitchFamily="18" charset="0"/>
              </a:rPr>
              <a:t>Radion</a:t>
            </a:r>
            <a:r>
              <a:rPr lang="en-US" sz="6200" b="1" dirty="0">
                <a:solidFill>
                  <a:schemeClr val="accent1"/>
                </a:solidFill>
                <a:latin typeface="Times New Roman" panose="02020603050405020304" pitchFamily="18" charset="0"/>
                <a:cs typeface="Times New Roman" panose="02020603050405020304" pitchFamily="18" charset="0"/>
              </a:rPr>
              <a:t> &amp; Television</a:t>
            </a:r>
          </a:p>
          <a:p>
            <a:pPr>
              <a:buFont typeface="Wingdings" panose="05000000000000000000" pitchFamily="2" charset="2"/>
              <a:buChar char="Ø"/>
            </a:pPr>
            <a:r>
              <a:rPr lang="en-US" sz="6200" b="1" dirty="0">
                <a:solidFill>
                  <a:schemeClr val="accent1"/>
                </a:solidFill>
                <a:latin typeface="Times New Roman" panose="02020603050405020304" pitchFamily="18" charset="0"/>
                <a:cs typeface="Times New Roman" panose="02020603050405020304" pitchFamily="18" charset="0"/>
              </a:rPr>
              <a:t>Out door Advertising</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6072"/>
            <a:ext cx="10515600" cy="1325563"/>
          </a:xfrm>
        </p:spPr>
        <p:txBody>
          <a:bodyPr>
            <a:norm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WHY CHOOSE NON OIL EXPORTS AS A BUSINESS SECTOR TO OPERATE IN?</a:t>
            </a:r>
            <a:endParaRPr lang="en-MY" sz="32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08892" y="1948070"/>
            <a:ext cx="9905998" cy="4182797"/>
          </a:xfrm>
        </p:spPr>
        <p:txBody>
          <a:bodyPr numCol="2">
            <a:noAutofit/>
          </a:bodyPr>
          <a:lstStyle/>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Agricultural business was the first business Enterprise that God ordained, with creation.</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With humanity still in existence, food is required for sustenance, the business can not go out of vogue. Food will continue to be relevant as long as there is life. </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Export Expansion Grant (EEG) by FGN through NEPC</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Income Tax Exempt by the FGN through The Federal Inland Revenue Service.</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Obtaining trading funds at a Single digit interest rates by development Banks &amp; impact Investors.</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Opportunities for attracting International funding by various  international Donor Agencies.</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Earnings &amp; income is in foreign Exchange.</a:t>
            </a:r>
          </a:p>
          <a:p>
            <a:pPr marL="0" indent="0">
              <a:lnSpc>
                <a:spcPct val="100000"/>
              </a:lnSpc>
              <a:buNone/>
            </a:pPr>
            <a:endParaRPr lang="en-US" sz="2000" b="1" dirty="0">
              <a:solidFill>
                <a:schemeClr val="accent1"/>
              </a:solidFill>
              <a:latin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Helping the Nigerian Economy to earn scarce foreign exchange.</a:t>
            </a:r>
          </a:p>
          <a:p>
            <a:pPr>
              <a:lnSpc>
                <a:spcPct val="100000"/>
              </a:lnSpc>
              <a:buFont typeface="Wingdings" panose="05000000000000000000" pitchFamily="2" charset="2"/>
              <a:buChar char="v"/>
            </a:pPr>
            <a:r>
              <a:rPr lang="en-US" sz="2000" b="1" dirty="0">
                <a:solidFill>
                  <a:schemeClr val="accent1"/>
                </a:solidFill>
                <a:latin typeface="Times New Roman" panose="02020603050405020304" pitchFamily="18" charset="0"/>
                <a:cs typeface="Times New Roman" panose="02020603050405020304" pitchFamily="18" charset="0"/>
              </a:rPr>
              <a:t> You will be helping to create jobs for Nigeria’s teaming population. </a:t>
            </a:r>
          </a:p>
          <a:p>
            <a:pPr>
              <a:buFont typeface="Wingdings" panose="05000000000000000000" pitchFamily="2" charset="2"/>
              <a:buChar char="v"/>
            </a:pPr>
            <a:endParaRPr lang="en-MY" sz="1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616765"/>
          </a:xfrm>
        </p:spPr>
        <p:txBody>
          <a:bodyPr>
            <a:norm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AGRO EXPORT HARD FACTS </a:t>
            </a:r>
          </a:p>
        </p:txBody>
      </p:sp>
      <p:graphicFrame>
        <p:nvGraphicFramePr>
          <p:cNvPr id="5" name="Content Placeholder 4"/>
          <p:cNvGraphicFramePr>
            <a:graphicFrameLocks noGrp="1"/>
          </p:cNvGraphicFramePr>
          <p:nvPr>
            <p:ph idx="1"/>
          </p:nvPr>
        </p:nvGraphicFramePr>
        <p:xfrm>
          <a:off x="1141413" y="2514600"/>
          <a:ext cx="99060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572" y="764373"/>
            <a:ext cx="8998858" cy="1293028"/>
          </a:xfrm>
        </p:spPr>
        <p:txBody>
          <a:bodyPr/>
          <a:lstStyle/>
          <a:p>
            <a:pPr algn="ctr"/>
            <a:r>
              <a:rPr lang="en-US" b="1" dirty="0">
                <a:solidFill>
                  <a:schemeClr val="accent1"/>
                </a:solidFill>
                <a:latin typeface="Times New Roman" panose="02020603050405020304" pitchFamily="18" charset="0"/>
                <a:cs typeface="Times New Roman" panose="02020603050405020304" pitchFamily="18" charset="0"/>
              </a:rPr>
              <a:t>THANK YOU</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3843" y="2193925"/>
            <a:ext cx="4024313" cy="4024313"/>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802"/>
            <a:ext cx="10515600" cy="799692"/>
          </a:xfrm>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THE END</a:t>
            </a:r>
            <a:endParaRPr lang="en-MY"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122630"/>
            <a:ext cx="10515600" cy="5054333"/>
          </a:xfrm>
        </p:spPr>
        <p:txBody>
          <a:bodyPr/>
          <a:lstStyle/>
          <a:p>
            <a:pPr marL="0" indent="0">
              <a:buNone/>
            </a:pPr>
            <a:r>
              <a:rPr lang="en-US" dirty="0"/>
              <a:t> </a:t>
            </a:r>
            <a:endParaRPr lang="en-MY"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756" y="935494"/>
            <a:ext cx="8718488" cy="63615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143" y="1060174"/>
            <a:ext cx="9905998" cy="1192696"/>
          </a:xfrm>
        </p:spPr>
        <p:txBody>
          <a:bodyPr>
            <a:normAutofit/>
          </a:bodyPr>
          <a:lstStyle/>
          <a:p>
            <a:pPr algn="ctr"/>
            <a:r>
              <a:rPr lang="en-MY" sz="3200" b="1" dirty="0">
                <a:solidFill>
                  <a:srgbClr val="C00000"/>
                </a:solidFill>
                <a:latin typeface="Times New Roman" panose="02020603050405020304" pitchFamily="18" charset="0"/>
                <a:cs typeface="Times New Roman" panose="02020603050405020304" pitchFamily="18" charset="0"/>
              </a:rPr>
              <a:t>HISTORY OF AGRO COMMODITIES EXPORT TRADE IN NIGERIA</a:t>
            </a:r>
          </a:p>
        </p:txBody>
      </p:sp>
      <p:sp>
        <p:nvSpPr>
          <p:cNvPr id="3" name="Content Placeholder 2"/>
          <p:cNvSpPr>
            <a:spLocks noGrp="1"/>
          </p:cNvSpPr>
          <p:nvPr>
            <p:ph idx="1"/>
          </p:nvPr>
        </p:nvSpPr>
        <p:spPr>
          <a:xfrm>
            <a:off x="838200" y="2252870"/>
            <a:ext cx="10515600" cy="4121425"/>
          </a:xfrm>
        </p:spPr>
        <p:txBody>
          <a:bodyPr>
            <a:normAutofit lnSpcReduction="10000"/>
          </a:bodyPr>
          <a:lstStyle/>
          <a:p>
            <a:pPr algn="just">
              <a:buFont typeface="Wingdings" panose="05000000000000000000" pitchFamily="2" charset="2"/>
              <a:buChar char="v"/>
            </a:pPr>
            <a:r>
              <a:rPr lang="en-MY" b="1" dirty="0">
                <a:solidFill>
                  <a:schemeClr val="accent1"/>
                </a:solidFill>
                <a:latin typeface="Times New Roman" panose="02020603050405020304" pitchFamily="18" charset="0"/>
                <a:cs typeface="Times New Roman" panose="02020603050405020304" pitchFamily="18" charset="0"/>
              </a:rPr>
              <a:t>From Nigeria's independence in 1960, agricultural commodities export was the pillar of the countries economy: contributing about 67% of the countries GDP and providing employment for millions of Nigerians workforce.</a:t>
            </a:r>
          </a:p>
          <a:p>
            <a:pPr marL="0" indent="0" algn="just">
              <a:buNone/>
            </a:pPr>
            <a:endParaRPr lang="en-MY"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b="1" dirty="0">
                <a:solidFill>
                  <a:schemeClr val="accent1"/>
                </a:solidFill>
                <a:latin typeface="Times New Roman" panose="02020603050405020304" pitchFamily="18" charset="0"/>
                <a:cs typeface="Times New Roman" panose="02020603050405020304" pitchFamily="18" charset="0"/>
              </a:rPr>
              <a:t> </a:t>
            </a:r>
            <a:r>
              <a:rPr lang="en-US" b="1" dirty="0">
                <a:solidFill>
                  <a:schemeClr val="accent1"/>
                </a:solidFill>
                <a:latin typeface="Times New Roman" panose="02020603050405020304" pitchFamily="18" charset="0"/>
                <a:cs typeface="Times New Roman" panose="02020603050405020304" pitchFamily="18" charset="0"/>
              </a:rPr>
              <a:t>In fact, between 1960 and 1969, the agricultural sector accounted for an average of 57% of Nigeria's GDP and generated around 64.5% of export earnings. This highlights the critical role agriculture played in Nigeria's economy during that period.</a:t>
            </a:r>
          </a:p>
          <a:p>
            <a:pPr marL="0" indent="0" algn="just">
              <a:buNone/>
            </a:pPr>
            <a:endParaRPr lang="en-US"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b="1" dirty="0">
                <a:solidFill>
                  <a:schemeClr val="accent1"/>
                </a:solidFill>
                <a:latin typeface="Times New Roman" panose="02020603050405020304" pitchFamily="18" charset="0"/>
                <a:cs typeface="Times New Roman" panose="02020603050405020304" pitchFamily="18" charset="0"/>
              </a:rPr>
              <a:t> </a:t>
            </a:r>
            <a:r>
              <a:rPr lang="en-US" b="1" dirty="0">
                <a:solidFill>
                  <a:schemeClr val="accent1"/>
                </a:solidFill>
                <a:latin typeface="Times New Roman" panose="02020603050405020304" pitchFamily="18" charset="0"/>
                <a:cs typeface="Times New Roman" panose="02020603050405020304" pitchFamily="18" charset="0"/>
              </a:rPr>
              <a:t>Some key agricultural commodities exported by Nigeria during that time included:- cash crops: such as cocoa, rubber and cotton. Food crops: like groundnuts, cassava, and yams. Livestock products: including leather, hides and skins.</a:t>
            </a:r>
            <a:endParaRPr lang="en-MY" b="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4373"/>
            <a:ext cx="10363200" cy="1293028"/>
          </a:xfrm>
        </p:spPr>
        <p:txBody>
          <a:bodyPr>
            <a:norm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HISTORY OF AGRO COMMODITIES CONT’D</a:t>
            </a:r>
          </a:p>
        </p:txBody>
      </p:sp>
      <p:sp>
        <p:nvSpPr>
          <p:cNvPr id="3" name="Content Placeholder 2"/>
          <p:cNvSpPr>
            <a:spLocks noGrp="1"/>
          </p:cNvSpPr>
          <p:nvPr>
            <p:ph idx="1"/>
          </p:nvPr>
        </p:nvSpPr>
        <p:spPr>
          <a:xfrm>
            <a:off x="685800" y="1757364"/>
            <a:ext cx="10820400" cy="4461322"/>
          </a:xfrm>
        </p:spPr>
        <p:txBody>
          <a:bodyPr>
            <a:normAutofit/>
          </a:bodyPr>
          <a:lstStyle/>
          <a:p>
            <a:pPr marL="0" indent="0" algn="just">
              <a:buNone/>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With the major focus of the Country’s export trade then were Cocoa coming from the Western Region, Palm oil from the Eastern Region and Groundnuts from the Northern Region</a:t>
            </a:r>
          </a:p>
          <a:p>
            <a:pPr marL="0" indent="0" algn="just">
              <a:buNone/>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a:t>
            </a:r>
            <a:r>
              <a:rPr lang="en-US" sz="2400" b="1" dirty="0">
                <a:solidFill>
                  <a:schemeClr val="accent1"/>
                </a:solidFill>
                <a:latin typeface="Times New Roman" panose="02020603050405020304" pitchFamily="18" charset="0"/>
                <a:cs typeface="Times New Roman" panose="02020603050405020304" pitchFamily="18" charset="0"/>
              </a:rPr>
              <a:t>The 1970s oil boom transformed Nigeria's economy, with oil and gas exports surging to over 95% of export earnings and more than 80% of federal government revenue</a:t>
            </a:r>
          </a:p>
          <a:p>
            <a:pPr marL="0" indent="0" algn="just">
              <a:buNone/>
            </a:pPr>
            <a:endParaRPr lang="en-US"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2400" b="1" dirty="0">
                <a:solidFill>
                  <a:schemeClr val="accent1"/>
                </a:solidFill>
                <a:latin typeface="Times New Roman" panose="02020603050405020304" pitchFamily="18" charset="0"/>
                <a:cs typeface="Times New Roman" panose="02020603050405020304" pitchFamily="18" charset="0"/>
              </a:rPr>
              <a:t> The negative consequences of the oil boom and dependence, resulted in neglecting agriculture and manufacturing, with resultant widespread poverty</a:t>
            </a:r>
            <a:endParaRPr lang="en-MY" sz="2400" b="1" dirty="0">
              <a:solidFill>
                <a:schemeClr val="accent1"/>
              </a:solidFill>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5461"/>
            <a:ext cx="10515600" cy="622851"/>
          </a:xfrm>
        </p:spPr>
        <p:txBody>
          <a:bodyPr>
            <a:normAutofit fontScale="90000"/>
          </a:bodyPr>
          <a:lstStyle/>
          <a:p>
            <a:pPr algn="ctr"/>
            <a:r>
              <a:rPr lang="en-MY" sz="3200" b="1" dirty="0">
                <a:solidFill>
                  <a:srgbClr val="C00000"/>
                </a:solidFill>
                <a:latin typeface="Times New Roman" panose="02020603050405020304" pitchFamily="18" charset="0"/>
                <a:cs typeface="Times New Roman" panose="02020603050405020304" pitchFamily="18" charset="0"/>
              </a:rPr>
              <a:t>NIGERIA’S AGRICULTURAL PRODUCTS RESOURCES</a:t>
            </a:r>
          </a:p>
        </p:txBody>
      </p:sp>
      <p:sp>
        <p:nvSpPr>
          <p:cNvPr id="3" name="Content Placeholder 2"/>
          <p:cNvSpPr>
            <a:spLocks noGrp="1"/>
          </p:cNvSpPr>
          <p:nvPr>
            <p:ph idx="1"/>
          </p:nvPr>
        </p:nvSpPr>
        <p:spPr>
          <a:xfrm>
            <a:off x="838200" y="2014329"/>
            <a:ext cx="10515600" cy="4631567"/>
          </a:xfrm>
        </p:spPr>
        <p:txBody>
          <a:bodyPr>
            <a:normAutofit/>
          </a:bodyPr>
          <a:lstStyle/>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Nigeria is blessed with three different climatic zones namely: Tropical zone in the South, Guinea Savannah in the middle belt and semi arid Sudan/Sahel in the North. </a:t>
            </a:r>
          </a:p>
          <a:p>
            <a:pPr algn="just">
              <a:buFont typeface="Wingdings" panose="05000000000000000000" pitchFamily="2" charset="2"/>
              <a:buChar char="v"/>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These different climatic zones support the production of various types of Agricultural and environmental products.</a:t>
            </a:r>
          </a:p>
          <a:p>
            <a:pPr marL="0" indent="0" algn="just">
              <a:buNone/>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a:t>
            </a:r>
            <a:r>
              <a:rPr lang="en-US" sz="2400" b="1" dirty="0">
                <a:solidFill>
                  <a:schemeClr val="accent1"/>
                </a:solidFill>
                <a:latin typeface="Times New Roman" panose="02020603050405020304" pitchFamily="18" charset="0"/>
                <a:cs typeface="Times New Roman" panose="02020603050405020304" pitchFamily="18" charset="0"/>
              </a:rPr>
              <a:t>Nigeria is richly endowed with agricultural resources, and the sector plays a vital role in the country's economy. Major Agricultural Products include:- Maize,  Cassava, Guinea Corn, Yam, Groundnut, Livestock Resources are also abundant, with Cattle, Goats, Sheep, Poultry, Fisheries and Aquaculture contribute significantly to Nigeria's agricultural sector as well.</a:t>
            </a: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en-MY"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MY" sz="3200" b="1" dirty="0">
                <a:solidFill>
                  <a:srgbClr val="C00000"/>
                </a:solidFill>
                <a:latin typeface="Times New Roman" panose="02020603050405020304" pitchFamily="18" charset="0"/>
                <a:cs typeface="Times New Roman" panose="02020603050405020304" pitchFamily="18" charset="0"/>
              </a:rPr>
              <a:t>NIGERIA’S AGRICULTURAL PRODUCTS RESOURCES CONT’D</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5850" y="2332383"/>
            <a:ext cx="10417173" cy="3657600"/>
          </a:xfrm>
        </p:spPr>
        <p:txBody>
          <a:bodyPr>
            <a:normAutofit fontScale="92500" lnSpcReduction="10000"/>
          </a:bodyPr>
          <a:lstStyle/>
          <a:p>
            <a:pPr>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In terms of Agricultural commodities, these include Cocoa, Cashew, palm kernel cake, cassava chips, bitter kola, medicinal herbs, horticultural products,  Irvinger (</a:t>
            </a:r>
            <a:r>
              <a:rPr lang="en-MY" sz="2400" b="1" dirty="0" err="1">
                <a:solidFill>
                  <a:schemeClr val="accent1"/>
                </a:solidFill>
                <a:latin typeface="Times New Roman" panose="02020603050405020304" pitchFamily="18" charset="0"/>
                <a:cs typeface="Times New Roman" panose="02020603050405020304" pitchFamily="18" charset="0"/>
              </a:rPr>
              <a:t>Ogbono</a:t>
            </a:r>
            <a:r>
              <a:rPr lang="en-MY" sz="2400" b="1" dirty="0">
                <a:solidFill>
                  <a:schemeClr val="accent1"/>
                </a:solidFill>
                <a:latin typeface="Times New Roman" panose="02020603050405020304" pitchFamily="18" charset="0"/>
                <a:cs typeface="Times New Roman" panose="02020603050405020304" pitchFamily="18" charset="0"/>
              </a:rPr>
              <a:t>), Vegetables, Grains of Paradise (Alligator Pepper), cola nuts etc in the tropics.</a:t>
            </a:r>
          </a:p>
          <a:p>
            <a:pPr marL="0" indent="0">
              <a:buNone/>
            </a:pPr>
            <a:endParaRPr lang="en-MY" sz="24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Through Ginger, sesame seeds, chillies, soya beans, orange peel, shea nuts, shea butter, groundnuts, etc in the Guinea Savannah in the middle belt.</a:t>
            </a:r>
          </a:p>
          <a:p>
            <a:pPr marL="0" indent="0">
              <a:buNone/>
            </a:pPr>
            <a:endParaRPr lang="en-MY" sz="2400" b="1"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to Hibiscus flower, Gum Arabic, stone flower, Cassia Tora seeds, neem seeds, frankincense, etc in the semiarid and Sahel North. Nigeria stands out as a global melting point for Agricultural commodities export. </a:t>
            </a:r>
            <a:endParaRPr lang="en-US" sz="2400" b="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371061"/>
            <a:ext cx="9905998" cy="1216025"/>
          </a:xfrm>
        </p:spPr>
        <p:txBody>
          <a:bodyPr>
            <a:noAutofit/>
          </a:bodyPr>
          <a:lstStyle/>
          <a:p>
            <a:pPr algn="ctr"/>
            <a:r>
              <a:rPr lang="en-MY" sz="3200" b="1" dirty="0">
                <a:solidFill>
                  <a:srgbClr val="C00000"/>
                </a:solidFill>
                <a:latin typeface="Times New Roman" panose="02020603050405020304" pitchFamily="18" charset="0"/>
                <a:cs typeface="Times New Roman" panose="02020603050405020304" pitchFamily="18" charset="0"/>
              </a:rPr>
              <a:t>WORLD MARKET OUTLOOK FOR KEY AGRICULTURAL COMMODITIES PRODUCED IN NIGERIA</a:t>
            </a:r>
          </a:p>
        </p:txBody>
      </p:sp>
      <p:sp>
        <p:nvSpPr>
          <p:cNvPr id="3" name="Content Placeholder 2"/>
          <p:cNvSpPr>
            <a:spLocks noGrp="1"/>
          </p:cNvSpPr>
          <p:nvPr>
            <p:ph idx="1"/>
          </p:nvPr>
        </p:nvSpPr>
        <p:spPr>
          <a:xfrm>
            <a:off x="838200" y="1825625"/>
            <a:ext cx="10515600" cy="4508914"/>
          </a:xfrm>
        </p:spPr>
        <p:txBody>
          <a:bodyPr>
            <a:normAutofit fontScale="92500" lnSpcReduction="20000"/>
          </a:bodyPr>
          <a:lstStyle/>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The Table below shows the world market outlook for some of the commodities produced in Nigeria.</a:t>
            </a:r>
          </a:p>
          <a:p>
            <a:pPr marL="0" indent="0" algn="just">
              <a:buNone/>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As people of the world return to nature by preferring to consume natural products, there is an impressive forecast of the growth rate of the global demand for virtually all the agricultural products from Nigeria.</a:t>
            </a:r>
          </a:p>
          <a:p>
            <a:pPr marL="0" indent="0" algn="just">
              <a:buNone/>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The forecast growth rate for the world demand for Nigeria’s agricultural products means that there are vast opportunities in the global market place for Nigeria’s agricultural commodities.</a:t>
            </a:r>
          </a:p>
          <a:p>
            <a:pPr marL="0" indent="0" algn="just">
              <a:buNone/>
            </a:pPr>
            <a:endParaRPr lang="en-MY" sz="2400"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MY" sz="2400" b="1" dirty="0">
                <a:solidFill>
                  <a:schemeClr val="accent1"/>
                </a:solidFill>
                <a:latin typeface="Times New Roman" panose="02020603050405020304" pitchFamily="18" charset="0"/>
                <a:cs typeface="Times New Roman" panose="02020603050405020304" pitchFamily="18" charset="0"/>
              </a:rPr>
              <a:t> These opportunities become more pronounced following the growing trend of the preference of oversea manufacturers to source their raw materials from origins rather than through overseas middlemen.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287"/>
            <a:ext cx="10515600" cy="457201"/>
          </a:xfrm>
        </p:spPr>
        <p:txBody>
          <a:bodyPr>
            <a:normAutofit fontScale="90000"/>
          </a:bodyPr>
          <a:lstStyle/>
          <a:p>
            <a:pPr algn="ctr"/>
            <a:r>
              <a:rPr lang="en-MY" sz="2000" b="1" dirty="0">
                <a:solidFill>
                  <a:srgbClr val="C00000"/>
                </a:solidFill>
                <a:latin typeface="Times New Roman" panose="02020603050405020304" pitchFamily="18" charset="0"/>
                <a:cs typeface="Times New Roman" panose="02020603050405020304" pitchFamily="18" charset="0"/>
              </a:rPr>
              <a:t>TABLE SHOWING THE WORLD DEMAND AND GROWTH RATE FORECASTS FOR NIGERIA’S KEY AGRICULTURAL COMMODITIES</a:t>
            </a:r>
          </a:p>
        </p:txBody>
      </p:sp>
      <p:graphicFrame>
        <p:nvGraphicFramePr>
          <p:cNvPr id="4" name="Content Placeholder 3"/>
          <p:cNvGraphicFramePr>
            <a:graphicFrameLocks noGrp="1"/>
          </p:cNvGraphicFramePr>
          <p:nvPr>
            <p:ph idx="1"/>
          </p:nvPr>
        </p:nvGraphicFramePr>
        <p:xfrm>
          <a:off x="622853" y="907775"/>
          <a:ext cx="10323441" cy="6175187"/>
        </p:xfrm>
        <a:graphic>
          <a:graphicData uri="http://schemas.openxmlformats.org/drawingml/2006/table">
            <a:tbl>
              <a:tblPr firstRow="1" firstCol="1" bandRow="1">
                <a:tableStyleId>{5C22544A-7EE6-4342-B048-85BDC9FD1C3A}</a:tableStyleId>
              </a:tblPr>
              <a:tblGrid>
                <a:gridCol w="1411677">
                  <a:extLst>
                    <a:ext uri="{9D8B030D-6E8A-4147-A177-3AD203B41FA5}">
                      <a16:colId xmlns:a16="http://schemas.microsoft.com/office/drawing/2014/main" val="20000"/>
                    </a:ext>
                  </a:extLst>
                </a:gridCol>
                <a:gridCol w="880948">
                  <a:extLst>
                    <a:ext uri="{9D8B030D-6E8A-4147-A177-3AD203B41FA5}">
                      <a16:colId xmlns:a16="http://schemas.microsoft.com/office/drawing/2014/main" val="20001"/>
                    </a:ext>
                  </a:extLst>
                </a:gridCol>
                <a:gridCol w="1046922">
                  <a:extLst>
                    <a:ext uri="{9D8B030D-6E8A-4147-A177-3AD203B41FA5}">
                      <a16:colId xmlns:a16="http://schemas.microsoft.com/office/drawing/2014/main" val="20002"/>
                    </a:ext>
                  </a:extLst>
                </a:gridCol>
                <a:gridCol w="993913">
                  <a:extLst>
                    <a:ext uri="{9D8B030D-6E8A-4147-A177-3AD203B41FA5}">
                      <a16:colId xmlns:a16="http://schemas.microsoft.com/office/drawing/2014/main" val="20003"/>
                    </a:ext>
                  </a:extLst>
                </a:gridCol>
                <a:gridCol w="1431235">
                  <a:extLst>
                    <a:ext uri="{9D8B030D-6E8A-4147-A177-3AD203B41FA5}">
                      <a16:colId xmlns:a16="http://schemas.microsoft.com/office/drawing/2014/main" val="20004"/>
                    </a:ext>
                  </a:extLst>
                </a:gridCol>
                <a:gridCol w="4558746">
                  <a:extLst>
                    <a:ext uri="{9D8B030D-6E8A-4147-A177-3AD203B41FA5}">
                      <a16:colId xmlns:a16="http://schemas.microsoft.com/office/drawing/2014/main" val="20005"/>
                    </a:ext>
                  </a:extLst>
                </a:gridCol>
              </a:tblGrid>
              <a:tr h="747218">
                <a:tc>
                  <a:txBody>
                    <a:bodyPr/>
                    <a:lstStyle/>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SN</a:t>
                      </a:r>
                      <a:endParaRPr lang="en-US" sz="12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200" b="1">
                          <a:solidFill>
                            <a:schemeClr val="tx2"/>
                          </a:solidFill>
                          <a:effectLst/>
                          <a:latin typeface="Times New Roman" panose="02020603050405020304" pitchFamily="18" charset="0"/>
                          <a:cs typeface="Times New Roman" panose="02020603050405020304" pitchFamily="18" charset="0"/>
                        </a:rPr>
                        <a:t>PRODUCT</a:t>
                      </a:r>
                      <a:endParaRPr lang="en-US" sz="120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WORLD</a:t>
                      </a:r>
                      <a:endParaRPr lang="en-US" sz="120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TRADE 2022</a:t>
                      </a:r>
                      <a:endParaRPr lang="en-US" sz="120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200" b="1" dirty="0" err="1">
                          <a:solidFill>
                            <a:schemeClr val="tx2"/>
                          </a:solidFill>
                          <a:effectLst/>
                          <a:latin typeface="Times New Roman" panose="02020603050405020304" pitchFamily="18" charset="0"/>
                          <a:cs typeface="Times New Roman" panose="02020603050405020304" pitchFamily="18" charset="0"/>
                        </a:rPr>
                        <a:t>US$m</a:t>
                      </a:r>
                      <a:endParaRPr lang="en-US" sz="12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200" b="1">
                          <a:solidFill>
                            <a:schemeClr val="tx2"/>
                          </a:solidFill>
                          <a:effectLst/>
                          <a:latin typeface="Times New Roman" panose="02020603050405020304" pitchFamily="18" charset="0"/>
                          <a:cs typeface="Times New Roman" panose="02020603050405020304" pitchFamily="18" charset="0"/>
                        </a:rPr>
                        <a:t>WORLD </a:t>
                      </a:r>
                      <a:endParaRPr lang="en-US" sz="1200" b="1">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200" b="1">
                          <a:solidFill>
                            <a:schemeClr val="tx2"/>
                          </a:solidFill>
                          <a:effectLst/>
                          <a:latin typeface="Times New Roman" panose="02020603050405020304" pitchFamily="18" charset="0"/>
                          <a:cs typeface="Times New Roman" panose="02020603050405020304" pitchFamily="18" charset="0"/>
                        </a:rPr>
                        <a:t>TRADE 2023</a:t>
                      </a:r>
                      <a:endParaRPr lang="en-US" sz="1200" b="1">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200" b="1">
                          <a:solidFill>
                            <a:schemeClr val="tx2"/>
                          </a:solidFill>
                          <a:effectLst/>
                          <a:latin typeface="Times New Roman" panose="02020603050405020304" pitchFamily="18" charset="0"/>
                          <a:cs typeface="Times New Roman" panose="02020603050405020304" pitchFamily="18" charset="0"/>
                        </a:rPr>
                        <a:t>US$m</a:t>
                      </a:r>
                      <a:endParaRPr lang="en-US" sz="120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ANNUAL</a:t>
                      </a:r>
                      <a:r>
                        <a:rPr lang="en-US" sz="1200" b="1" dirty="0">
                          <a:solidFill>
                            <a:schemeClr val="tx2"/>
                          </a:solidFill>
                          <a:effectLst/>
                          <a:latin typeface="Times New Roman" panose="02020603050405020304" pitchFamily="18" charset="0"/>
                          <a:cs typeface="Times New Roman" panose="02020603050405020304" pitchFamily="18" charset="0"/>
                        </a:rPr>
                        <a:t> </a:t>
                      </a:r>
                      <a:r>
                        <a:rPr lang="en-MY" sz="1200" b="1" dirty="0">
                          <a:solidFill>
                            <a:schemeClr val="tx2"/>
                          </a:solidFill>
                          <a:effectLst/>
                          <a:latin typeface="Times New Roman" panose="02020603050405020304" pitchFamily="18" charset="0"/>
                          <a:cs typeface="Times New Roman" panose="02020603050405020304" pitchFamily="18" charset="0"/>
                        </a:rPr>
                        <a:t>GROWTH</a:t>
                      </a:r>
                      <a:endParaRPr lang="en-US" sz="120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FORCAST</a:t>
                      </a:r>
                      <a:endParaRPr lang="en-US" sz="120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 (CAGR)</a:t>
                      </a:r>
                      <a:endParaRPr lang="en-US" sz="12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200" b="1" dirty="0">
                          <a:solidFill>
                            <a:schemeClr val="tx2"/>
                          </a:solidFill>
                          <a:effectLst/>
                          <a:latin typeface="Times New Roman" panose="02020603050405020304" pitchFamily="18" charset="0"/>
                          <a:cs typeface="Times New Roman" panose="02020603050405020304" pitchFamily="18" charset="0"/>
                        </a:rPr>
                        <a:t>REMARKS</a:t>
                      </a:r>
                      <a:endParaRPr lang="en-US" sz="12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0"/>
                  </a:ext>
                </a:extLst>
              </a:tr>
              <a:tr h="603509">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1</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Ginger</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4,300</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4,500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5%</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From 2024 to</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 2032</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lvl="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Fuelled by its widespread us in food, beverages and pharm industries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1"/>
                  </a:ext>
                </a:extLst>
              </a:tr>
              <a:tr h="603509">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2</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Hibiscus Flower</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115</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7% </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Over the next</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 5 years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Driven by the rise in the demand of herbal teas and natural health products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2"/>
                  </a:ext>
                </a:extLst>
              </a:tr>
              <a:tr h="583947">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3</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Soybeans</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62,000</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67,000</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4% </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From 2024 to 2028</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Driven by increasing consumption of animal products, plant based protein and expanding biofuel industry</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3"/>
                  </a:ext>
                </a:extLst>
              </a:tr>
              <a:tr h="704651">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4</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Cocoa</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13,460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14,200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5%</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From 2024 to 2028</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Driven by growing popularity of dark chocolate, consumer awareness of health benefits of cocoa and strong demand from emerging economies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4"/>
                  </a:ext>
                </a:extLst>
              </a:tr>
              <a:tr h="436017">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5</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Cashew nuts</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7,500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7,820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3.31%</a:t>
                      </a:r>
                      <a:endParaRPr lang="en-US" sz="1350" b="1">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From 2024 -2029</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Driven by strong demand for nuts in the food and confectionary industries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5"/>
                  </a:ext>
                </a:extLst>
              </a:tr>
              <a:tr h="731036">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6</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Sesame seeds</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5,300</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5,700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6%</a:t>
                      </a:r>
                      <a:endParaRPr lang="en-US" sz="1350" b="1">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Five year forecast</a:t>
                      </a:r>
                      <a:endParaRPr lang="en-US" sz="1350" b="1">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From 2024</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Market is driven by rising interest in plant based diets, expansion in emerging markets and innovations in the food industry</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6"/>
                  </a:ext>
                </a:extLst>
              </a:tr>
              <a:tr h="809302">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7</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Cassia Tora Seeds</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90</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98.48</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8.92%</a:t>
                      </a:r>
                      <a:endParaRPr lang="en-US" sz="1350" b="1">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a:solidFill>
                            <a:schemeClr val="tx2"/>
                          </a:solidFill>
                          <a:effectLst/>
                          <a:latin typeface="Times New Roman" panose="02020603050405020304" pitchFamily="18" charset="0"/>
                          <a:cs typeface="Times New Roman" panose="02020603050405020304" pitchFamily="18" charset="0"/>
                        </a:rPr>
                        <a:t>Five year forecast from 2024</a:t>
                      </a:r>
                      <a:endParaRPr lang="en-US" sz="1350" b="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Demand is fuelled by its increasing demand for plant based products in the food and animal feed industry and as a cheap source of natural thickener in the cosmetics and textile industries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7"/>
                  </a:ext>
                </a:extLst>
              </a:tr>
              <a:tr h="731036">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8</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Hides &amp; Skins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90,000</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100,000</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6.1% </a:t>
                      </a:r>
                      <a:endParaRPr lang="en-US" sz="1350" b="1" dirty="0">
                        <a:solidFill>
                          <a:schemeClr val="tx2"/>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Five year forecast</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tc>
                  <a:txBody>
                    <a:bodyPr/>
                    <a:lstStyle/>
                    <a:p>
                      <a:pPr marL="0" marR="0" algn="ctr">
                        <a:lnSpc>
                          <a:spcPct val="107000"/>
                        </a:lnSpc>
                        <a:spcBef>
                          <a:spcPts val="0"/>
                        </a:spcBef>
                        <a:spcAft>
                          <a:spcPts val="0"/>
                        </a:spcAft>
                      </a:pPr>
                      <a:r>
                        <a:rPr lang="en-MY" sz="1350" b="1" dirty="0">
                          <a:solidFill>
                            <a:schemeClr val="tx2"/>
                          </a:solidFill>
                          <a:effectLst/>
                          <a:latin typeface="Times New Roman" panose="02020603050405020304" pitchFamily="18" charset="0"/>
                          <a:cs typeface="Times New Roman" panose="02020603050405020304" pitchFamily="18" charset="0"/>
                        </a:rPr>
                        <a:t>Market is powered by increasing demand of hides and skin by luxury fashion, automotive upholstery and footwear industries</a:t>
                      </a:r>
                      <a:endParaRPr lang="en-US" sz="135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495" marR="43495" marT="0" marB="0">
                    <a:solidFill>
                      <a:schemeClr val="accent6"/>
                    </a:solidFill>
                  </a:tcPr>
                </a:tc>
                <a:extLst>
                  <a:ext uri="{0D108BD9-81ED-4DB2-BD59-A6C34878D82A}">
                    <a16:rowId xmlns:a16="http://schemas.microsoft.com/office/drawing/2014/main" val="10008"/>
                  </a:ext>
                </a:extLst>
              </a:tr>
            </a:tbl>
          </a:graphicData>
        </a:graphic>
      </p:graphicFrame>
      <p:sp>
        <p:nvSpPr>
          <p:cNvPr id="5"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Outpu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0"/>
            <a:ext cx="118221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31235"/>
            <a:ext cx="10820400" cy="626165"/>
          </a:xfrm>
        </p:spPr>
        <p:txBody>
          <a:bodyPr>
            <a:no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EXPORT OPPORTUNITIES FOR NIGERIA’S PRIMARY AND VALUE ADDED AGRO COMMODITIES</a:t>
            </a:r>
            <a:endParaRPr lang="en-MY" sz="32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2614613"/>
            <a:ext cx="10820400" cy="3604072"/>
          </a:xfrm>
        </p:spPr>
        <p:txBody>
          <a:bodyPr>
            <a:normAutofit/>
          </a:bodyPr>
          <a:lstStyle/>
          <a:p>
            <a:pPr algn="just">
              <a:buFont typeface="Wingdings" panose="05000000000000000000" pitchFamily="2" charset="2"/>
              <a:buChar char="v"/>
            </a:pPr>
            <a:r>
              <a:rPr lang="en-US" b="1" dirty="0">
                <a:solidFill>
                  <a:schemeClr val="accent1"/>
                </a:solidFill>
                <a:latin typeface="Times New Roman" panose="02020603050405020304" pitchFamily="18" charset="0"/>
                <a:cs typeface="Times New Roman" panose="02020603050405020304" pitchFamily="18" charset="0"/>
              </a:rPr>
              <a:t> Virtually all the primary agro commodities produced in Nigeria have openings for new and innovative Exporters and businessmen and women in the value chain of each of the commodities. The products include but not limited to the commodities listed in the Table above.</a:t>
            </a:r>
          </a:p>
          <a:p>
            <a:pPr marL="0" indent="0" algn="just">
              <a:buNone/>
            </a:pPr>
            <a:endParaRPr lang="en-US" b="1" dirty="0">
              <a:solidFill>
                <a:schemeClr val="accent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b="1" dirty="0">
                <a:solidFill>
                  <a:schemeClr val="accent1"/>
                </a:solidFill>
                <a:latin typeface="Times New Roman" panose="02020603050405020304" pitchFamily="18" charset="0"/>
                <a:cs typeface="Times New Roman" panose="02020603050405020304" pitchFamily="18" charset="0"/>
              </a:rPr>
              <a:t> The return to natural and plant based products, the rising global demand and growth rates for all agro commodities ascertains a sustainable demand for Agro commodities of which Nigeria is a key producer.</a:t>
            </a:r>
            <a:endParaRPr lang="en-MY" b="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Vapor Trai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0</TotalTime>
  <Words>7479</Words>
  <Application>Microsoft Office PowerPoint</Application>
  <PresentationFormat>Widescreen</PresentationFormat>
  <Paragraphs>247</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Vapor Trail</vt:lpstr>
      <vt:lpstr>OPPORTUNITIES IN AGRIBUSINESS IN NIGERIA</vt:lpstr>
      <vt:lpstr>HISTORY OF AGRO COMMODITIES EXPORT TRADE IN NIGERIA</vt:lpstr>
      <vt:lpstr>HISTORY OF AGRO COMMODITIES CONT’D</vt:lpstr>
      <vt:lpstr>NIGERIA’S AGRICULTURAL PRODUCTS RESOURCES</vt:lpstr>
      <vt:lpstr>NIGERIA’S AGRICULTURAL PRODUCTS RESOURCES CONT’D</vt:lpstr>
      <vt:lpstr>WORLD MARKET OUTLOOK FOR KEY AGRICULTURAL COMMODITIES PRODUCED IN NIGERIA</vt:lpstr>
      <vt:lpstr>TABLE SHOWING THE WORLD DEMAND AND GROWTH RATE FORECASTS FOR NIGERIA’S KEY AGRICULTURAL COMMODITIES</vt:lpstr>
      <vt:lpstr>PowerPoint Presentation</vt:lpstr>
      <vt:lpstr>EXPORT OPPORTUNITIES FOR NIGERIA’S PRIMARY AND VALUE ADDED AGRO COMMODITIES</vt:lpstr>
      <vt:lpstr> PRIMARY PRODUCTS</vt:lpstr>
      <vt:lpstr>EXPORT OPPORTUNITIES FOR NIGERIA’S PRIMARY AND VALUE ADDED AGRO COMMODITIES CONT’D…; VALUE ADDED INTERMEDIATE PRODUCTS.</vt:lpstr>
      <vt:lpstr>BASIC PRE-REQUISITES FOR ENTRY INTO AGRICULTURAL COMMODITIES EXPORT BUSINESS.</vt:lpstr>
      <vt:lpstr>WHERE YOU GET EXPORT ORDER CONTACTS</vt:lpstr>
      <vt:lpstr>WHY CHOOSE NON OIL EXPORTS AS A BUSINESS SECTOR TO OPERATE IN?</vt:lpstr>
      <vt:lpstr>AGRO EXPORT HARD FACTS </vt:lpstr>
      <vt:lpstr>THANK YOU</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IN AGRIBUSINESS IN NIGERIA</dc:title>
  <dc:creator>LENOVO</dc:creator>
  <cp:lastModifiedBy>0433</cp:lastModifiedBy>
  <cp:revision>70</cp:revision>
  <dcterms:created xsi:type="dcterms:W3CDTF">2024-10-01T16:32:00Z</dcterms:created>
  <dcterms:modified xsi:type="dcterms:W3CDTF">2024-10-19T10:58:49Z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1FDBC2F739764FF097D6F4011101EFF1_13</vt:lpwstr>
  </property>
  <property fmtid="{D5CDD505-2E9C-101B-9397-08002B2CF9AE}" pid="3" name="KSOProductBuildVer">
    <vt:lpwstr>1033-12.2.0.18283</vt:lpwstr>
  </property>
</Properties>
</file>